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9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BCEE5-D553-4B2C-942A-FC42AFA85ABB}"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805E3752-E025-433B-9593-9AC4F34CA201}">
      <dgm:prSet/>
      <dgm:spPr/>
      <dgm:t>
        <a:bodyPr/>
        <a:lstStyle/>
        <a:p>
          <a:r>
            <a:rPr lang="en-US" dirty="0"/>
            <a:t>3 </a:t>
          </a:r>
          <a:r>
            <a:rPr lang="x-none" dirty="0"/>
            <a:t>Blessed</a:t>
          </a:r>
          <a:r>
            <a:rPr lang="en-US" dirty="0"/>
            <a:t> [happy, honored by God] </a:t>
          </a:r>
          <a:r>
            <a:rPr lang="x-none" i="1" dirty="0"/>
            <a:t>are</a:t>
          </a:r>
          <a:r>
            <a:rPr lang="x-none" dirty="0"/>
            <a:t> the poor in spirit: for theirs is the kingdom of heaven. </a:t>
          </a:r>
          <a:endParaRPr lang="en-US" dirty="0"/>
        </a:p>
      </dgm:t>
    </dgm:pt>
    <dgm:pt modelId="{AE7E4F80-C90E-42D0-B2B3-AD21CE333A05}" type="parTrans" cxnId="{F30AED81-014C-4D8D-A251-F551ADBCDADD}">
      <dgm:prSet/>
      <dgm:spPr/>
      <dgm:t>
        <a:bodyPr/>
        <a:lstStyle/>
        <a:p>
          <a:endParaRPr lang="en-US"/>
        </a:p>
      </dgm:t>
    </dgm:pt>
    <dgm:pt modelId="{721F58C6-0C04-4677-BBBA-40065B76B7DD}" type="sibTrans" cxnId="{F30AED81-014C-4D8D-A251-F551ADBCDADD}">
      <dgm:prSet/>
      <dgm:spPr/>
      <dgm:t>
        <a:bodyPr/>
        <a:lstStyle/>
        <a:p>
          <a:endParaRPr lang="en-US"/>
        </a:p>
      </dgm:t>
    </dgm:pt>
    <dgm:pt modelId="{D348FE44-0916-4C5B-AD23-2160DEEC4FF6}">
      <dgm:prSet/>
      <dgm:spPr/>
      <dgm:t>
        <a:bodyPr/>
        <a:lstStyle/>
        <a:p>
          <a:r>
            <a:rPr lang="x-none" dirty="0"/>
            <a:t>4  Blessed </a:t>
          </a:r>
          <a:r>
            <a:rPr lang="en-US" dirty="0"/>
            <a:t>[fortunate, happy, honored by God]</a:t>
          </a:r>
          <a:r>
            <a:rPr lang="x-none" i="1" dirty="0"/>
            <a:t>are</a:t>
          </a:r>
          <a:r>
            <a:rPr lang="x-none" dirty="0"/>
            <a:t> they that mourn: for they shall be comforted.</a:t>
          </a:r>
          <a:endParaRPr lang="en-US" dirty="0"/>
        </a:p>
      </dgm:t>
    </dgm:pt>
    <dgm:pt modelId="{0DFEB2C0-6845-4303-8A3F-6E62D1364708}" type="parTrans" cxnId="{69AB0AD0-CEDF-4587-824A-DA0A34D42493}">
      <dgm:prSet/>
      <dgm:spPr/>
      <dgm:t>
        <a:bodyPr/>
        <a:lstStyle/>
        <a:p>
          <a:endParaRPr lang="en-US"/>
        </a:p>
      </dgm:t>
    </dgm:pt>
    <dgm:pt modelId="{83A01CA2-A000-432F-94B4-CB000FB91B08}" type="sibTrans" cxnId="{69AB0AD0-CEDF-4587-824A-DA0A34D42493}">
      <dgm:prSet/>
      <dgm:spPr/>
      <dgm:t>
        <a:bodyPr/>
        <a:lstStyle/>
        <a:p>
          <a:endParaRPr lang="en-US"/>
        </a:p>
      </dgm:t>
    </dgm:pt>
    <dgm:pt modelId="{F6E89E8C-19F8-4C0D-B825-11A2684862F3}">
      <dgm:prSet/>
      <dgm:spPr/>
      <dgm:t>
        <a:bodyPr/>
        <a:lstStyle/>
        <a:p>
          <a:r>
            <a:rPr lang="x-none"/>
            <a:t>5  Blessed </a:t>
          </a:r>
          <a:r>
            <a:rPr lang="x-none" i="1"/>
            <a:t>are</a:t>
          </a:r>
          <a:r>
            <a:rPr lang="x-none"/>
            <a:t> the meek: for they shall inherit the earth. </a:t>
          </a:r>
          <a:endParaRPr lang="en-US"/>
        </a:p>
      </dgm:t>
    </dgm:pt>
    <dgm:pt modelId="{31E07A29-9153-4009-96E0-0D4DD4FCECEB}" type="parTrans" cxnId="{744C4FC4-17F0-4C56-BA10-45D54C09B2F2}">
      <dgm:prSet/>
      <dgm:spPr/>
      <dgm:t>
        <a:bodyPr/>
        <a:lstStyle/>
        <a:p>
          <a:endParaRPr lang="en-US"/>
        </a:p>
      </dgm:t>
    </dgm:pt>
    <dgm:pt modelId="{67F301D7-A0E7-4C97-9894-B38B5A2965DF}" type="sibTrans" cxnId="{744C4FC4-17F0-4C56-BA10-45D54C09B2F2}">
      <dgm:prSet/>
      <dgm:spPr/>
      <dgm:t>
        <a:bodyPr/>
        <a:lstStyle/>
        <a:p>
          <a:endParaRPr lang="en-US"/>
        </a:p>
      </dgm:t>
    </dgm:pt>
    <dgm:pt modelId="{7A63FF43-3326-42BD-9E0A-924F8597953E}">
      <dgm:prSet/>
      <dgm:spPr/>
      <dgm:t>
        <a:bodyPr/>
        <a:lstStyle/>
        <a:p>
          <a:r>
            <a:rPr lang="x-none"/>
            <a:t>6  Blessed </a:t>
          </a:r>
          <a:r>
            <a:rPr lang="en-US"/>
            <a:t>[happy] </a:t>
          </a:r>
          <a:r>
            <a:rPr lang="x-none" i="1"/>
            <a:t>are</a:t>
          </a:r>
          <a:r>
            <a:rPr lang="x-none"/>
            <a:t> they which do hunger and thirst after righteousness: for they shall be filled. </a:t>
          </a:r>
          <a:endParaRPr lang="en-US"/>
        </a:p>
      </dgm:t>
    </dgm:pt>
    <dgm:pt modelId="{F09C4CEC-CDC2-4D59-B048-6837AFF23010}" type="parTrans" cxnId="{3A31D073-D4FC-40DD-9030-A3ABB186DD09}">
      <dgm:prSet/>
      <dgm:spPr/>
      <dgm:t>
        <a:bodyPr/>
        <a:lstStyle/>
        <a:p>
          <a:endParaRPr lang="en-US"/>
        </a:p>
      </dgm:t>
    </dgm:pt>
    <dgm:pt modelId="{6233EA5F-6C00-4830-834C-6118923AD1AE}" type="sibTrans" cxnId="{3A31D073-D4FC-40DD-9030-A3ABB186DD09}">
      <dgm:prSet/>
      <dgm:spPr/>
      <dgm:t>
        <a:bodyPr/>
        <a:lstStyle/>
        <a:p>
          <a:endParaRPr lang="en-US"/>
        </a:p>
      </dgm:t>
    </dgm:pt>
    <dgm:pt modelId="{E4BC70FC-B77C-4202-AB4B-34BBF66A71AD}">
      <dgm:prSet/>
      <dgm:spPr/>
      <dgm:t>
        <a:bodyPr/>
        <a:lstStyle/>
        <a:p>
          <a:r>
            <a:rPr lang="x-none"/>
            <a:t>7  Blessed </a:t>
          </a:r>
          <a:r>
            <a:rPr lang="en-US"/>
            <a:t>[happy to be thus honored by God]</a:t>
          </a:r>
          <a:r>
            <a:rPr lang="x-none" i="1"/>
            <a:t>are</a:t>
          </a:r>
          <a:r>
            <a:rPr lang="x-none"/>
            <a:t> the merciful: for they shall obtain mercy.  </a:t>
          </a:r>
          <a:endParaRPr lang="en-US"/>
        </a:p>
      </dgm:t>
    </dgm:pt>
    <dgm:pt modelId="{E61D4C2E-CD40-489F-97F1-2D333453B450}" type="parTrans" cxnId="{A6DE5774-D589-4BC5-B67D-3C6CA5A9F5EA}">
      <dgm:prSet/>
      <dgm:spPr/>
      <dgm:t>
        <a:bodyPr/>
        <a:lstStyle/>
        <a:p>
          <a:endParaRPr lang="en-US"/>
        </a:p>
      </dgm:t>
    </dgm:pt>
    <dgm:pt modelId="{4BB09D00-1443-4F4B-AB98-E9D7FE58F6FE}" type="sibTrans" cxnId="{A6DE5774-D589-4BC5-B67D-3C6CA5A9F5EA}">
      <dgm:prSet/>
      <dgm:spPr/>
      <dgm:t>
        <a:bodyPr/>
        <a:lstStyle/>
        <a:p>
          <a:endParaRPr lang="en-US"/>
        </a:p>
      </dgm:t>
    </dgm:pt>
    <dgm:pt modelId="{1FCBDCB4-3145-4603-8459-CD0B29CAB723}">
      <dgm:prSet/>
      <dgm:spPr/>
      <dgm:t>
        <a:bodyPr/>
        <a:lstStyle/>
        <a:p>
          <a:r>
            <a:rPr lang="x-none"/>
            <a:t>8  Blessed </a:t>
          </a:r>
          <a:r>
            <a:rPr lang="x-none" i="1"/>
            <a:t>are</a:t>
          </a:r>
          <a:r>
            <a:rPr lang="x-none"/>
            <a:t> the pure in heart: for they shall see God.</a:t>
          </a:r>
          <a:endParaRPr lang="en-US"/>
        </a:p>
      </dgm:t>
    </dgm:pt>
    <dgm:pt modelId="{5A24FFB0-3810-4F27-B5A7-99C4A16FE876}" type="parTrans" cxnId="{12D696D4-5CF4-4353-9B74-38216D359E33}">
      <dgm:prSet/>
      <dgm:spPr/>
      <dgm:t>
        <a:bodyPr/>
        <a:lstStyle/>
        <a:p>
          <a:endParaRPr lang="en-US"/>
        </a:p>
      </dgm:t>
    </dgm:pt>
    <dgm:pt modelId="{AB921E82-CD3E-4034-82FF-749925A4DA2B}" type="sibTrans" cxnId="{12D696D4-5CF4-4353-9B74-38216D359E33}">
      <dgm:prSet/>
      <dgm:spPr/>
      <dgm:t>
        <a:bodyPr/>
        <a:lstStyle/>
        <a:p>
          <a:endParaRPr lang="en-US"/>
        </a:p>
      </dgm:t>
    </dgm:pt>
    <dgm:pt modelId="{2F34892B-7A2A-425D-9AFA-9E1EB5FADDFD}">
      <dgm:prSet/>
      <dgm:spPr/>
      <dgm:t>
        <a:bodyPr/>
        <a:lstStyle/>
        <a:p>
          <a:r>
            <a:rPr lang="x-none"/>
            <a:t>9  Blessed </a:t>
          </a:r>
          <a:r>
            <a:rPr lang="x-none" i="1"/>
            <a:t>are</a:t>
          </a:r>
          <a:r>
            <a:rPr lang="x-none"/>
            <a:t> the peacemakers: for they shall be called the children of God.  </a:t>
          </a:r>
          <a:endParaRPr lang="en-US"/>
        </a:p>
      </dgm:t>
    </dgm:pt>
    <dgm:pt modelId="{F921F38C-BD24-454D-B8DB-83F01086C05D}" type="parTrans" cxnId="{D91B7232-B981-4FC6-B0DE-28FCF56862FE}">
      <dgm:prSet/>
      <dgm:spPr/>
      <dgm:t>
        <a:bodyPr/>
        <a:lstStyle/>
        <a:p>
          <a:endParaRPr lang="en-US"/>
        </a:p>
      </dgm:t>
    </dgm:pt>
    <dgm:pt modelId="{825750B0-49DC-4B7B-80C3-A5CFB35E6CB8}" type="sibTrans" cxnId="{D91B7232-B981-4FC6-B0DE-28FCF56862FE}">
      <dgm:prSet/>
      <dgm:spPr/>
      <dgm:t>
        <a:bodyPr/>
        <a:lstStyle/>
        <a:p>
          <a:endParaRPr lang="en-US"/>
        </a:p>
      </dgm:t>
    </dgm:pt>
    <dgm:pt modelId="{A63CAAF6-F867-41F2-A736-1A8E9E32C0DC}">
      <dgm:prSet/>
      <dgm:spPr/>
      <dgm:t>
        <a:bodyPr/>
        <a:lstStyle/>
        <a:p>
          <a:r>
            <a:rPr lang="x-none" dirty="0"/>
            <a:t>10  Blessed </a:t>
          </a:r>
          <a:r>
            <a:rPr lang="x-none" i="1" dirty="0"/>
            <a:t>are</a:t>
          </a:r>
          <a:r>
            <a:rPr lang="x-none" dirty="0"/>
            <a:t> they which are persecuted for righteousness' sake: for theirs is the kingdom of heaven.  </a:t>
          </a:r>
          <a:endParaRPr lang="en-US" dirty="0"/>
        </a:p>
      </dgm:t>
    </dgm:pt>
    <dgm:pt modelId="{2C68C69B-2522-44ED-87B6-954C3589F61E}" type="parTrans" cxnId="{612FE545-6A3D-4E6D-AEA9-BBE69D6BF0B8}">
      <dgm:prSet/>
      <dgm:spPr/>
      <dgm:t>
        <a:bodyPr/>
        <a:lstStyle/>
        <a:p>
          <a:endParaRPr lang="en-US"/>
        </a:p>
      </dgm:t>
    </dgm:pt>
    <dgm:pt modelId="{BA3E9DC8-4556-41AB-A2CC-453C4AC2FD2B}" type="sibTrans" cxnId="{612FE545-6A3D-4E6D-AEA9-BBE69D6BF0B8}">
      <dgm:prSet/>
      <dgm:spPr/>
      <dgm:t>
        <a:bodyPr/>
        <a:lstStyle/>
        <a:p>
          <a:endParaRPr lang="en-US"/>
        </a:p>
      </dgm:t>
    </dgm:pt>
    <dgm:pt modelId="{EB09D476-1CD7-43B7-A965-94FEA694DB07}">
      <dgm:prSet/>
      <dgm:spPr/>
      <dgm:t>
        <a:bodyPr/>
        <a:lstStyle/>
        <a:p>
          <a:r>
            <a:rPr lang="x-none"/>
            <a:t>11  Blessed are ye, when </a:t>
          </a:r>
          <a:r>
            <a:rPr lang="x-none" i="1"/>
            <a:t>men</a:t>
          </a:r>
          <a:r>
            <a:rPr lang="x-none"/>
            <a:t> shall revile you, and persecute </a:t>
          </a:r>
          <a:r>
            <a:rPr lang="x-none" i="1"/>
            <a:t>you,</a:t>
          </a:r>
          <a:r>
            <a:rPr lang="x-none"/>
            <a:t> and shall say all</a:t>
          </a:r>
          <a:r>
            <a:rPr lang="en-US"/>
            <a:t> </a:t>
          </a:r>
          <a:r>
            <a:rPr lang="x-none"/>
            <a:t>manner of evil against you falsely, for my sake.  </a:t>
          </a:r>
          <a:endParaRPr lang="en-US"/>
        </a:p>
      </dgm:t>
    </dgm:pt>
    <dgm:pt modelId="{BEB32763-32C6-4940-85D0-4FF4822121A2}" type="parTrans" cxnId="{2668A952-375A-4383-8743-55E5CBCF8EDD}">
      <dgm:prSet/>
      <dgm:spPr/>
      <dgm:t>
        <a:bodyPr/>
        <a:lstStyle/>
        <a:p>
          <a:endParaRPr lang="en-US"/>
        </a:p>
      </dgm:t>
    </dgm:pt>
    <dgm:pt modelId="{D9A5865E-BC4B-41E6-B9B7-95CED4D53E07}" type="sibTrans" cxnId="{2668A952-375A-4383-8743-55E5CBCF8EDD}">
      <dgm:prSet/>
      <dgm:spPr/>
      <dgm:t>
        <a:bodyPr/>
        <a:lstStyle/>
        <a:p>
          <a:endParaRPr lang="en-US"/>
        </a:p>
      </dgm:t>
    </dgm:pt>
    <dgm:pt modelId="{4D6628F8-012B-46FC-A41D-E18C9CC360FC}">
      <dgm:prSet/>
      <dgm:spPr/>
      <dgm:t>
        <a:bodyPr/>
        <a:lstStyle/>
        <a:p>
          <a:r>
            <a:rPr lang="en-US"/>
            <a:t>12  Rejoice and be exceeding glad: for great </a:t>
          </a:r>
          <a:r>
            <a:rPr lang="en-US" i="1"/>
            <a:t>is</a:t>
          </a:r>
          <a:r>
            <a:rPr lang="en-US"/>
            <a:t> your reward in heaven: for so persecuted they the prophets  which were before you.</a:t>
          </a:r>
        </a:p>
      </dgm:t>
    </dgm:pt>
    <dgm:pt modelId="{3CD6FE93-96E0-4969-85A5-6A068A0FDBB8}" type="parTrans" cxnId="{DBD09FF8-C533-43B5-BB8A-9DB102D212FA}">
      <dgm:prSet/>
      <dgm:spPr/>
      <dgm:t>
        <a:bodyPr/>
        <a:lstStyle/>
        <a:p>
          <a:endParaRPr lang="en-US"/>
        </a:p>
      </dgm:t>
    </dgm:pt>
    <dgm:pt modelId="{38D478B9-1F7C-44D3-B832-A817CFDEB6CA}" type="sibTrans" cxnId="{DBD09FF8-C533-43B5-BB8A-9DB102D212FA}">
      <dgm:prSet/>
      <dgm:spPr/>
      <dgm:t>
        <a:bodyPr/>
        <a:lstStyle/>
        <a:p>
          <a:endParaRPr lang="en-US"/>
        </a:p>
      </dgm:t>
    </dgm:pt>
    <dgm:pt modelId="{ADB73781-FBA3-432D-A1F1-A5EF5AFD66C0}" type="pres">
      <dgm:prSet presAssocID="{1B0BCEE5-D553-4B2C-942A-FC42AFA85ABB}" presName="vert0" presStyleCnt="0">
        <dgm:presLayoutVars>
          <dgm:dir/>
          <dgm:animOne val="branch"/>
          <dgm:animLvl val="lvl"/>
        </dgm:presLayoutVars>
      </dgm:prSet>
      <dgm:spPr/>
    </dgm:pt>
    <dgm:pt modelId="{BC138281-251A-462A-96FF-07FF3E8BB682}" type="pres">
      <dgm:prSet presAssocID="{805E3752-E025-433B-9593-9AC4F34CA201}" presName="thickLine" presStyleLbl="alignNode1" presStyleIdx="0" presStyleCnt="10"/>
      <dgm:spPr/>
    </dgm:pt>
    <dgm:pt modelId="{0ED7FADD-7C4B-4174-BFAB-E1DF6777B0AE}" type="pres">
      <dgm:prSet presAssocID="{805E3752-E025-433B-9593-9AC4F34CA201}" presName="horz1" presStyleCnt="0"/>
      <dgm:spPr/>
    </dgm:pt>
    <dgm:pt modelId="{50F52C6B-5208-4932-BB78-B6BB4BF14F12}" type="pres">
      <dgm:prSet presAssocID="{805E3752-E025-433B-9593-9AC4F34CA201}" presName="tx1" presStyleLbl="revTx" presStyleIdx="0" presStyleCnt="10"/>
      <dgm:spPr/>
    </dgm:pt>
    <dgm:pt modelId="{527B6500-88F8-4C31-B24D-891F508AE724}" type="pres">
      <dgm:prSet presAssocID="{805E3752-E025-433B-9593-9AC4F34CA201}" presName="vert1" presStyleCnt="0"/>
      <dgm:spPr/>
    </dgm:pt>
    <dgm:pt modelId="{14C02FB7-5349-4BDA-84CD-5ED4D2DFD0FB}" type="pres">
      <dgm:prSet presAssocID="{D348FE44-0916-4C5B-AD23-2160DEEC4FF6}" presName="thickLine" presStyleLbl="alignNode1" presStyleIdx="1" presStyleCnt="10"/>
      <dgm:spPr/>
    </dgm:pt>
    <dgm:pt modelId="{FE09910D-6928-43EC-927D-24DEECC379FE}" type="pres">
      <dgm:prSet presAssocID="{D348FE44-0916-4C5B-AD23-2160DEEC4FF6}" presName="horz1" presStyleCnt="0"/>
      <dgm:spPr/>
    </dgm:pt>
    <dgm:pt modelId="{9901B068-F9EB-416A-8AF4-74F2251548DF}" type="pres">
      <dgm:prSet presAssocID="{D348FE44-0916-4C5B-AD23-2160DEEC4FF6}" presName="tx1" presStyleLbl="revTx" presStyleIdx="1" presStyleCnt="10"/>
      <dgm:spPr/>
    </dgm:pt>
    <dgm:pt modelId="{C26DB1A5-9ED6-442B-BB1F-C0DF7D149F77}" type="pres">
      <dgm:prSet presAssocID="{D348FE44-0916-4C5B-AD23-2160DEEC4FF6}" presName="vert1" presStyleCnt="0"/>
      <dgm:spPr/>
    </dgm:pt>
    <dgm:pt modelId="{F68ABB69-FCB5-4755-B082-89F236BB1944}" type="pres">
      <dgm:prSet presAssocID="{F6E89E8C-19F8-4C0D-B825-11A2684862F3}" presName="thickLine" presStyleLbl="alignNode1" presStyleIdx="2" presStyleCnt="10"/>
      <dgm:spPr/>
    </dgm:pt>
    <dgm:pt modelId="{805DB920-CDE6-42C5-BF88-9636ED917313}" type="pres">
      <dgm:prSet presAssocID="{F6E89E8C-19F8-4C0D-B825-11A2684862F3}" presName="horz1" presStyleCnt="0"/>
      <dgm:spPr/>
    </dgm:pt>
    <dgm:pt modelId="{90785494-9250-4BB1-9866-6D0F5921D530}" type="pres">
      <dgm:prSet presAssocID="{F6E89E8C-19F8-4C0D-B825-11A2684862F3}" presName="tx1" presStyleLbl="revTx" presStyleIdx="2" presStyleCnt="10"/>
      <dgm:spPr/>
    </dgm:pt>
    <dgm:pt modelId="{6CD2BA86-AFDF-4FD3-BADC-5AA6A1B26E68}" type="pres">
      <dgm:prSet presAssocID="{F6E89E8C-19F8-4C0D-B825-11A2684862F3}" presName="vert1" presStyleCnt="0"/>
      <dgm:spPr/>
    </dgm:pt>
    <dgm:pt modelId="{5A5E35CF-40C0-4F61-B9C8-7A57900CC67C}" type="pres">
      <dgm:prSet presAssocID="{7A63FF43-3326-42BD-9E0A-924F8597953E}" presName="thickLine" presStyleLbl="alignNode1" presStyleIdx="3" presStyleCnt="10"/>
      <dgm:spPr/>
    </dgm:pt>
    <dgm:pt modelId="{2F2DEDD2-189E-4352-B534-5AAEECEC8A75}" type="pres">
      <dgm:prSet presAssocID="{7A63FF43-3326-42BD-9E0A-924F8597953E}" presName="horz1" presStyleCnt="0"/>
      <dgm:spPr/>
    </dgm:pt>
    <dgm:pt modelId="{0B5C1914-BD47-4B92-AAE0-EC399FC676F9}" type="pres">
      <dgm:prSet presAssocID="{7A63FF43-3326-42BD-9E0A-924F8597953E}" presName="tx1" presStyleLbl="revTx" presStyleIdx="3" presStyleCnt="10"/>
      <dgm:spPr/>
    </dgm:pt>
    <dgm:pt modelId="{1FDE947A-2893-40C1-9C52-038A80DA7FFE}" type="pres">
      <dgm:prSet presAssocID="{7A63FF43-3326-42BD-9E0A-924F8597953E}" presName="vert1" presStyleCnt="0"/>
      <dgm:spPr/>
    </dgm:pt>
    <dgm:pt modelId="{15C8824A-CCCF-4926-996B-0EC1F3514EF9}" type="pres">
      <dgm:prSet presAssocID="{E4BC70FC-B77C-4202-AB4B-34BBF66A71AD}" presName="thickLine" presStyleLbl="alignNode1" presStyleIdx="4" presStyleCnt="10"/>
      <dgm:spPr/>
    </dgm:pt>
    <dgm:pt modelId="{6F035849-29E4-40D1-BCAA-D116E7661384}" type="pres">
      <dgm:prSet presAssocID="{E4BC70FC-B77C-4202-AB4B-34BBF66A71AD}" presName="horz1" presStyleCnt="0"/>
      <dgm:spPr/>
    </dgm:pt>
    <dgm:pt modelId="{A8978EB7-AE31-413B-B7E8-64061040F54D}" type="pres">
      <dgm:prSet presAssocID="{E4BC70FC-B77C-4202-AB4B-34BBF66A71AD}" presName="tx1" presStyleLbl="revTx" presStyleIdx="4" presStyleCnt="10"/>
      <dgm:spPr/>
    </dgm:pt>
    <dgm:pt modelId="{86B00B80-E50F-4E3F-BCB7-C52B0D8F67B1}" type="pres">
      <dgm:prSet presAssocID="{E4BC70FC-B77C-4202-AB4B-34BBF66A71AD}" presName="vert1" presStyleCnt="0"/>
      <dgm:spPr/>
    </dgm:pt>
    <dgm:pt modelId="{DEFEF9C5-5704-40F4-90D2-F456C7D08EBB}" type="pres">
      <dgm:prSet presAssocID="{1FCBDCB4-3145-4603-8459-CD0B29CAB723}" presName="thickLine" presStyleLbl="alignNode1" presStyleIdx="5" presStyleCnt="10"/>
      <dgm:spPr/>
    </dgm:pt>
    <dgm:pt modelId="{CEE88170-D818-41AD-8357-71C796530DCA}" type="pres">
      <dgm:prSet presAssocID="{1FCBDCB4-3145-4603-8459-CD0B29CAB723}" presName="horz1" presStyleCnt="0"/>
      <dgm:spPr/>
    </dgm:pt>
    <dgm:pt modelId="{43A9CEBF-822D-4FE3-A846-F76B210BC46B}" type="pres">
      <dgm:prSet presAssocID="{1FCBDCB4-3145-4603-8459-CD0B29CAB723}" presName="tx1" presStyleLbl="revTx" presStyleIdx="5" presStyleCnt="10"/>
      <dgm:spPr/>
    </dgm:pt>
    <dgm:pt modelId="{05724763-1745-48AE-A911-55F02556CB82}" type="pres">
      <dgm:prSet presAssocID="{1FCBDCB4-3145-4603-8459-CD0B29CAB723}" presName="vert1" presStyleCnt="0"/>
      <dgm:spPr/>
    </dgm:pt>
    <dgm:pt modelId="{FD31E9E0-8B56-48F6-A56D-D96F1D2FBBFE}" type="pres">
      <dgm:prSet presAssocID="{2F34892B-7A2A-425D-9AFA-9E1EB5FADDFD}" presName="thickLine" presStyleLbl="alignNode1" presStyleIdx="6" presStyleCnt="10"/>
      <dgm:spPr/>
    </dgm:pt>
    <dgm:pt modelId="{CFBA8C92-C630-4D30-A375-1ABF16644DC3}" type="pres">
      <dgm:prSet presAssocID="{2F34892B-7A2A-425D-9AFA-9E1EB5FADDFD}" presName="horz1" presStyleCnt="0"/>
      <dgm:spPr/>
    </dgm:pt>
    <dgm:pt modelId="{5DEDECB4-EE37-413D-9B05-FA2E06E1E2BA}" type="pres">
      <dgm:prSet presAssocID="{2F34892B-7A2A-425D-9AFA-9E1EB5FADDFD}" presName="tx1" presStyleLbl="revTx" presStyleIdx="6" presStyleCnt="10"/>
      <dgm:spPr/>
    </dgm:pt>
    <dgm:pt modelId="{A6CE5220-1390-4D8A-BCE4-3F8A30DE0BEC}" type="pres">
      <dgm:prSet presAssocID="{2F34892B-7A2A-425D-9AFA-9E1EB5FADDFD}" presName="vert1" presStyleCnt="0"/>
      <dgm:spPr/>
    </dgm:pt>
    <dgm:pt modelId="{133A661C-D889-42FD-A450-A7B060E57A4E}" type="pres">
      <dgm:prSet presAssocID="{A63CAAF6-F867-41F2-A736-1A8E9E32C0DC}" presName="thickLine" presStyleLbl="alignNode1" presStyleIdx="7" presStyleCnt="10"/>
      <dgm:spPr/>
    </dgm:pt>
    <dgm:pt modelId="{6018802E-3586-4608-81C3-4FB6ECB002A9}" type="pres">
      <dgm:prSet presAssocID="{A63CAAF6-F867-41F2-A736-1A8E9E32C0DC}" presName="horz1" presStyleCnt="0"/>
      <dgm:spPr/>
    </dgm:pt>
    <dgm:pt modelId="{FA8606EE-0855-418B-B153-190544EE64A9}" type="pres">
      <dgm:prSet presAssocID="{A63CAAF6-F867-41F2-A736-1A8E9E32C0DC}" presName="tx1" presStyleLbl="revTx" presStyleIdx="7" presStyleCnt="10"/>
      <dgm:spPr/>
    </dgm:pt>
    <dgm:pt modelId="{8DDBCD60-9832-4522-AD36-5DA521AC8836}" type="pres">
      <dgm:prSet presAssocID="{A63CAAF6-F867-41F2-A736-1A8E9E32C0DC}" presName="vert1" presStyleCnt="0"/>
      <dgm:spPr/>
    </dgm:pt>
    <dgm:pt modelId="{AC0874C5-69D6-4665-B476-88A1476E44F8}" type="pres">
      <dgm:prSet presAssocID="{EB09D476-1CD7-43B7-A965-94FEA694DB07}" presName="thickLine" presStyleLbl="alignNode1" presStyleIdx="8" presStyleCnt="10"/>
      <dgm:spPr/>
    </dgm:pt>
    <dgm:pt modelId="{DC4F07C1-6EA2-4082-99C0-F073527B8001}" type="pres">
      <dgm:prSet presAssocID="{EB09D476-1CD7-43B7-A965-94FEA694DB07}" presName="horz1" presStyleCnt="0"/>
      <dgm:spPr/>
    </dgm:pt>
    <dgm:pt modelId="{78C0EAA4-87F0-4AA1-A0B2-6AB037D81A8F}" type="pres">
      <dgm:prSet presAssocID="{EB09D476-1CD7-43B7-A965-94FEA694DB07}" presName="tx1" presStyleLbl="revTx" presStyleIdx="8" presStyleCnt="10"/>
      <dgm:spPr/>
    </dgm:pt>
    <dgm:pt modelId="{28526CA6-8A7E-433E-95A6-A84A1DFE91C1}" type="pres">
      <dgm:prSet presAssocID="{EB09D476-1CD7-43B7-A965-94FEA694DB07}" presName="vert1" presStyleCnt="0"/>
      <dgm:spPr/>
    </dgm:pt>
    <dgm:pt modelId="{1BB5D8F3-E0AB-4940-9589-8099A32B4914}" type="pres">
      <dgm:prSet presAssocID="{4D6628F8-012B-46FC-A41D-E18C9CC360FC}" presName="thickLine" presStyleLbl="alignNode1" presStyleIdx="9" presStyleCnt="10"/>
      <dgm:spPr/>
    </dgm:pt>
    <dgm:pt modelId="{1DFDC001-6449-4834-9032-E7DD381DD885}" type="pres">
      <dgm:prSet presAssocID="{4D6628F8-012B-46FC-A41D-E18C9CC360FC}" presName="horz1" presStyleCnt="0"/>
      <dgm:spPr/>
    </dgm:pt>
    <dgm:pt modelId="{94A748C0-F9D4-454F-BA42-CF84D1082585}" type="pres">
      <dgm:prSet presAssocID="{4D6628F8-012B-46FC-A41D-E18C9CC360FC}" presName="tx1" presStyleLbl="revTx" presStyleIdx="9" presStyleCnt="10"/>
      <dgm:spPr/>
    </dgm:pt>
    <dgm:pt modelId="{46CF3633-B439-4456-A742-4B2EA245169F}" type="pres">
      <dgm:prSet presAssocID="{4D6628F8-012B-46FC-A41D-E18C9CC360FC}" presName="vert1" presStyleCnt="0"/>
      <dgm:spPr/>
    </dgm:pt>
  </dgm:ptLst>
  <dgm:cxnLst>
    <dgm:cxn modelId="{E85AC206-43E9-41CD-97BC-7C6936833C76}" type="presOf" srcId="{D348FE44-0916-4C5B-AD23-2160DEEC4FF6}" destId="{9901B068-F9EB-416A-8AF4-74F2251548DF}" srcOrd="0" destOrd="0" presId="urn:microsoft.com/office/officeart/2008/layout/LinedList"/>
    <dgm:cxn modelId="{0CDE230B-247C-43EC-BDB1-189D88B41E77}" type="presOf" srcId="{805E3752-E025-433B-9593-9AC4F34CA201}" destId="{50F52C6B-5208-4932-BB78-B6BB4BF14F12}" srcOrd="0" destOrd="0" presId="urn:microsoft.com/office/officeart/2008/layout/LinedList"/>
    <dgm:cxn modelId="{38908812-E457-442A-A6E9-CBFC46070A12}" type="presOf" srcId="{1B0BCEE5-D553-4B2C-942A-FC42AFA85ABB}" destId="{ADB73781-FBA3-432D-A1F1-A5EF5AFD66C0}" srcOrd="0" destOrd="0" presId="urn:microsoft.com/office/officeart/2008/layout/LinedList"/>
    <dgm:cxn modelId="{D91B7232-B981-4FC6-B0DE-28FCF56862FE}" srcId="{1B0BCEE5-D553-4B2C-942A-FC42AFA85ABB}" destId="{2F34892B-7A2A-425D-9AFA-9E1EB5FADDFD}" srcOrd="6" destOrd="0" parTransId="{F921F38C-BD24-454D-B8DB-83F01086C05D}" sibTransId="{825750B0-49DC-4B7B-80C3-A5CFB35E6CB8}"/>
    <dgm:cxn modelId="{0946B832-A96E-48AC-B570-7DDECBF2A9F8}" type="presOf" srcId="{7A63FF43-3326-42BD-9E0A-924F8597953E}" destId="{0B5C1914-BD47-4B92-AAE0-EC399FC676F9}" srcOrd="0" destOrd="0" presId="urn:microsoft.com/office/officeart/2008/layout/LinedList"/>
    <dgm:cxn modelId="{612FE545-6A3D-4E6D-AEA9-BBE69D6BF0B8}" srcId="{1B0BCEE5-D553-4B2C-942A-FC42AFA85ABB}" destId="{A63CAAF6-F867-41F2-A736-1A8E9E32C0DC}" srcOrd="7" destOrd="0" parTransId="{2C68C69B-2522-44ED-87B6-954C3589F61E}" sibTransId="{BA3E9DC8-4556-41AB-A2CC-453C4AC2FD2B}"/>
    <dgm:cxn modelId="{902C7168-033F-4E7B-8681-0ABF5F32CB50}" type="presOf" srcId="{EB09D476-1CD7-43B7-A965-94FEA694DB07}" destId="{78C0EAA4-87F0-4AA1-A0B2-6AB037D81A8F}" srcOrd="0" destOrd="0" presId="urn:microsoft.com/office/officeart/2008/layout/LinedList"/>
    <dgm:cxn modelId="{2668A952-375A-4383-8743-55E5CBCF8EDD}" srcId="{1B0BCEE5-D553-4B2C-942A-FC42AFA85ABB}" destId="{EB09D476-1CD7-43B7-A965-94FEA694DB07}" srcOrd="8" destOrd="0" parTransId="{BEB32763-32C6-4940-85D0-4FF4822121A2}" sibTransId="{D9A5865E-BC4B-41E6-B9B7-95CED4D53E07}"/>
    <dgm:cxn modelId="{3A31D073-D4FC-40DD-9030-A3ABB186DD09}" srcId="{1B0BCEE5-D553-4B2C-942A-FC42AFA85ABB}" destId="{7A63FF43-3326-42BD-9E0A-924F8597953E}" srcOrd="3" destOrd="0" parTransId="{F09C4CEC-CDC2-4D59-B048-6837AFF23010}" sibTransId="{6233EA5F-6C00-4830-834C-6118923AD1AE}"/>
    <dgm:cxn modelId="{A6DE5774-D589-4BC5-B67D-3C6CA5A9F5EA}" srcId="{1B0BCEE5-D553-4B2C-942A-FC42AFA85ABB}" destId="{E4BC70FC-B77C-4202-AB4B-34BBF66A71AD}" srcOrd="4" destOrd="0" parTransId="{E61D4C2E-CD40-489F-97F1-2D333453B450}" sibTransId="{4BB09D00-1443-4F4B-AB98-E9D7FE58F6FE}"/>
    <dgm:cxn modelId="{A45B4C55-18A4-4ABB-A4CF-90A040C0E081}" type="presOf" srcId="{2F34892B-7A2A-425D-9AFA-9E1EB5FADDFD}" destId="{5DEDECB4-EE37-413D-9B05-FA2E06E1E2BA}" srcOrd="0" destOrd="0" presId="urn:microsoft.com/office/officeart/2008/layout/LinedList"/>
    <dgm:cxn modelId="{C5ED0477-AAC0-469D-9881-731919D20BC6}" type="presOf" srcId="{E4BC70FC-B77C-4202-AB4B-34BBF66A71AD}" destId="{A8978EB7-AE31-413B-B7E8-64061040F54D}" srcOrd="0" destOrd="0" presId="urn:microsoft.com/office/officeart/2008/layout/LinedList"/>
    <dgm:cxn modelId="{BBA52378-9694-44E7-A949-CAF3088967C9}" type="presOf" srcId="{4D6628F8-012B-46FC-A41D-E18C9CC360FC}" destId="{94A748C0-F9D4-454F-BA42-CF84D1082585}" srcOrd="0" destOrd="0" presId="urn:microsoft.com/office/officeart/2008/layout/LinedList"/>
    <dgm:cxn modelId="{F30AED81-014C-4D8D-A251-F551ADBCDADD}" srcId="{1B0BCEE5-D553-4B2C-942A-FC42AFA85ABB}" destId="{805E3752-E025-433B-9593-9AC4F34CA201}" srcOrd="0" destOrd="0" parTransId="{AE7E4F80-C90E-42D0-B2B3-AD21CE333A05}" sibTransId="{721F58C6-0C04-4677-BBBA-40065B76B7DD}"/>
    <dgm:cxn modelId="{02842387-4740-405D-BEED-6C75021E3D96}" type="presOf" srcId="{1FCBDCB4-3145-4603-8459-CD0B29CAB723}" destId="{43A9CEBF-822D-4FE3-A846-F76B210BC46B}" srcOrd="0" destOrd="0" presId="urn:microsoft.com/office/officeart/2008/layout/LinedList"/>
    <dgm:cxn modelId="{20385188-3778-4EAE-8AB3-0012DFE4DC2D}" type="presOf" srcId="{F6E89E8C-19F8-4C0D-B825-11A2684862F3}" destId="{90785494-9250-4BB1-9866-6D0F5921D530}" srcOrd="0" destOrd="0" presId="urn:microsoft.com/office/officeart/2008/layout/LinedList"/>
    <dgm:cxn modelId="{784E33A9-69A9-4DC5-916D-3C02F841DB89}" type="presOf" srcId="{A63CAAF6-F867-41F2-A736-1A8E9E32C0DC}" destId="{FA8606EE-0855-418B-B153-190544EE64A9}" srcOrd="0" destOrd="0" presId="urn:microsoft.com/office/officeart/2008/layout/LinedList"/>
    <dgm:cxn modelId="{744C4FC4-17F0-4C56-BA10-45D54C09B2F2}" srcId="{1B0BCEE5-D553-4B2C-942A-FC42AFA85ABB}" destId="{F6E89E8C-19F8-4C0D-B825-11A2684862F3}" srcOrd="2" destOrd="0" parTransId="{31E07A29-9153-4009-96E0-0D4DD4FCECEB}" sibTransId="{67F301D7-A0E7-4C97-9894-B38B5A2965DF}"/>
    <dgm:cxn modelId="{69AB0AD0-CEDF-4587-824A-DA0A34D42493}" srcId="{1B0BCEE5-D553-4B2C-942A-FC42AFA85ABB}" destId="{D348FE44-0916-4C5B-AD23-2160DEEC4FF6}" srcOrd="1" destOrd="0" parTransId="{0DFEB2C0-6845-4303-8A3F-6E62D1364708}" sibTransId="{83A01CA2-A000-432F-94B4-CB000FB91B08}"/>
    <dgm:cxn modelId="{12D696D4-5CF4-4353-9B74-38216D359E33}" srcId="{1B0BCEE5-D553-4B2C-942A-FC42AFA85ABB}" destId="{1FCBDCB4-3145-4603-8459-CD0B29CAB723}" srcOrd="5" destOrd="0" parTransId="{5A24FFB0-3810-4F27-B5A7-99C4A16FE876}" sibTransId="{AB921E82-CD3E-4034-82FF-749925A4DA2B}"/>
    <dgm:cxn modelId="{DBD09FF8-C533-43B5-BB8A-9DB102D212FA}" srcId="{1B0BCEE5-D553-4B2C-942A-FC42AFA85ABB}" destId="{4D6628F8-012B-46FC-A41D-E18C9CC360FC}" srcOrd="9" destOrd="0" parTransId="{3CD6FE93-96E0-4969-85A5-6A068A0FDBB8}" sibTransId="{38D478B9-1F7C-44D3-B832-A817CFDEB6CA}"/>
    <dgm:cxn modelId="{B10FD42F-53D2-4F03-A2FB-E7A0267BEC5E}" type="presParOf" srcId="{ADB73781-FBA3-432D-A1F1-A5EF5AFD66C0}" destId="{BC138281-251A-462A-96FF-07FF3E8BB682}" srcOrd="0" destOrd="0" presId="urn:microsoft.com/office/officeart/2008/layout/LinedList"/>
    <dgm:cxn modelId="{6ABE0566-9585-4AF1-AF52-8173A3813F7B}" type="presParOf" srcId="{ADB73781-FBA3-432D-A1F1-A5EF5AFD66C0}" destId="{0ED7FADD-7C4B-4174-BFAB-E1DF6777B0AE}" srcOrd="1" destOrd="0" presId="urn:microsoft.com/office/officeart/2008/layout/LinedList"/>
    <dgm:cxn modelId="{45FB97DA-3119-42E3-8C5E-9C9F9FAB47A8}" type="presParOf" srcId="{0ED7FADD-7C4B-4174-BFAB-E1DF6777B0AE}" destId="{50F52C6B-5208-4932-BB78-B6BB4BF14F12}" srcOrd="0" destOrd="0" presId="urn:microsoft.com/office/officeart/2008/layout/LinedList"/>
    <dgm:cxn modelId="{44D28C78-FCC2-4994-9768-01B9FC0BD5CC}" type="presParOf" srcId="{0ED7FADD-7C4B-4174-BFAB-E1DF6777B0AE}" destId="{527B6500-88F8-4C31-B24D-891F508AE724}" srcOrd="1" destOrd="0" presId="urn:microsoft.com/office/officeart/2008/layout/LinedList"/>
    <dgm:cxn modelId="{EC4FB957-DCA4-4FD3-AA13-ACB59A99C51E}" type="presParOf" srcId="{ADB73781-FBA3-432D-A1F1-A5EF5AFD66C0}" destId="{14C02FB7-5349-4BDA-84CD-5ED4D2DFD0FB}" srcOrd="2" destOrd="0" presId="urn:microsoft.com/office/officeart/2008/layout/LinedList"/>
    <dgm:cxn modelId="{F9333653-8060-4AA6-9B20-16231BBA9177}" type="presParOf" srcId="{ADB73781-FBA3-432D-A1F1-A5EF5AFD66C0}" destId="{FE09910D-6928-43EC-927D-24DEECC379FE}" srcOrd="3" destOrd="0" presId="urn:microsoft.com/office/officeart/2008/layout/LinedList"/>
    <dgm:cxn modelId="{45FCC18D-12EB-4623-8C41-8EE2BECA7564}" type="presParOf" srcId="{FE09910D-6928-43EC-927D-24DEECC379FE}" destId="{9901B068-F9EB-416A-8AF4-74F2251548DF}" srcOrd="0" destOrd="0" presId="urn:microsoft.com/office/officeart/2008/layout/LinedList"/>
    <dgm:cxn modelId="{41BB8113-5152-49BB-9E42-F886E342F98E}" type="presParOf" srcId="{FE09910D-6928-43EC-927D-24DEECC379FE}" destId="{C26DB1A5-9ED6-442B-BB1F-C0DF7D149F77}" srcOrd="1" destOrd="0" presId="urn:microsoft.com/office/officeart/2008/layout/LinedList"/>
    <dgm:cxn modelId="{6237E9A0-786A-469A-B00A-68396174BA78}" type="presParOf" srcId="{ADB73781-FBA3-432D-A1F1-A5EF5AFD66C0}" destId="{F68ABB69-FCB5-4755-B082-89F236BB1944}" srcOrd="4" destOrd="0" presId="urn:microsoft.com/office/officeart/2008/layout/LinedList"/>
    <dgm:cxn modelId="{9D6F0F2C-4029-4A09-BAFC-012A521C9EBD}" type="presParOf" srcId="{ADB73781-FBA3-432D-A1F1-A5EF5AFD66C0}" destId="{805DB920-CDE6-42C5-BF88-9636ED917313}" srcOrd="5" destOrd="0" presId="urn:microsoft.com/office/officeart/2008/layout/LinedList"/>
    <dgm:cxn modelId="{96F35E12-6DA6-4F22-93A3-961F5390A842}" type="presParOf" srcId="{805DB920-CDE6-42C5-BF88-9636ED917313}" destId="{90785494-9250-4BB1-9866-6D0F5921D530}" srcOrd="0" destOrd="0" presId="urn:microsoft.com/office/officeart/2008/layout/LinedList"/>
    <dgm:cxn modelId="{081ECFB2-C3ED-4C34-89A8-DA72514F4092}" type="presParOf" srcId="{805DB920-CDE6-42C5-BF88-9636ED917313}" destId="{6CD2BA86-AFDF-4FD3-BADC-5AA6A1B26E68}" srcOrd="1" destOrd="0" presId="urn:microsoft.com/office/officeart/2008/layout/LinedList"/>
    <dgm:cxn modelId="{036F5485-02CD-4509-8A80-521B67631559}" type="presParOf" srcId="{ADB73781-FBA3-432D-A1F1-A5EF5AFD66C0}" destId="{5A5E35CF-40C0-4F61-B9C8-7A57900CC67C}" srcOrd="6" destOrd="0" presId="urn:microsoft.com/office/officeart/2008/layout/LinedList"/>
    <dgm:cxn modelId="{4D54E399-A13E-4AAD-9B5C-BD8CDC88F007}" type="presParOf" srcId="{ADB73781-FBA3-432D-A1F1-A5EF5AFD66C0}" destId="{2F2DEDD2-189E-4352-B534-5AAEECEC8A75}" srcOrd="7" destOrd="0" presId="urn:microsoft.com/office/officeart/2008/layout/LinedList"/>
    <dgm:cxn modelId="{812436C2-6292-4BE5-A8C8-8E6F516FF55F}" type="presParOf" srcId="{2F2DEDD2-189E-4352-B534-5AAEECEC8A75}" destId="{0B5C1914-BD47-4B92-AAE0-EC399FC676F9}" srcOrd="0" destOrd="0" presId="urn:microsoft.com/office/officeart/2008/layout/LinedList"/>
    <dgm:cxn modelId="{CD6951A3-19E2-46C2-8BEA-7C8B969933ED}" type="presParOf" srcId="{2F2DEDD2-189E-4352-B534-5AAEECEC8A75}" destId="{1FDE947A-2893-40C1-9C52-038A80DA7FFE}" srcOrd="1" destOrd="0" presId="urn:microsoft.com/office/officeart/2008/layout/LinedList"/>
    <dgm:cxn modelId="{D1455D2E-EF8D-4382-AF5F-11701F4E04BD}" type="presParOf" srcId="{ADB73781-FBA3-432D-A1F1-A5EF5AFD66C0}" destId="{15C8824A-CCCF-4926-996B-0EC1F3514EF9}" srcOrd="8" destOrd="0" presId="urn:microsoft.com/office/officeart/2008/layout/LinedList"/>
    <dgm:cxn modelId="{5349FD39-2D6F-4CE2-8B5D-9BE8C42B2888}" type="presParOf" srcId="{ADB73781-FBA3-432D-A1F1-A5EF5AFD66C0}" destId="{6F035849-29E4-40D1-BCAA-D116E7661384}" srcOrd="9" destOrd="0" presId="urn:microsoft.com/office/officeart/2008/layout/LinedList"/>
    <dgm:cxn modelId="{B33C49EB-DE36-4074-A78F-50B0A603FF76}" type="presParOf" srcId="{6F035849-29E4-40D1-BCAA-D116E7661384}" destId="{A8978EB7-AE31-413B-B7E8-64061040F54D}" srcOrd="0" destOrd="0" presId="urn:microsoft.com/office/officeart/2008/layout/LinedList"/>
    <dgm:cxn modelId="{B27DECD9-F947-499F-925C-B3705D20CC12}" type="presParOf" srcId="{6F035849-29E4-40D1-BCAA-D116E7661384}" destId="{86B00B80-E50F-4E3F-BCB7-C52B0D8F67B1}" srcOrd="1" destOrd="0" presId="urn:microsoft.com/office/officeart/2008/layout/LinedList"/>
    <dgm:cxn modelId="{79DFE8F1-07FD-41BE-9A06-30A0A7B770C1}" type="presParOf" srcId="{ADB73781-FBA3-432D-A1F1-A5EF5AFD66C0}" destId="{DEFEF9C5-5704-40F4-90D2-F456C7D08EBB}" srcOrd="10" destOrd="0" presId="urn:microsoft.com/office/officeart/2008/layout/LinedList"/>
    <dgm:cxn modelId="{6E5FFE71-A1A6-4A26-8962-E6CC53B29D38}" type="presParOf" srcId="{ADB73781-FBA3-432D-A1F1-A5EF5AFD66C0}" destId="{CEE88170-D818-41AD-8357-71C796530DCA}" srcOrd="11" destOrd="0" presId="urn:microsoft.com/office/officeart/2008/layout/LinedList"/>
    <dgm:cxn modelId="{B00086F4-DBA2-4EA1-85F8-584A8C6076CF}" type="presParOf" srcId="{CEE88170-D818-41AD-8357-71C796530DCA}" destId="{43A9CEBF-822D-4FE3-A846-F76B210BC46B}" srcOrd="0" destOrd="0" presId="urn:microsoft.com/office/officeart/2008/layout/LinedList"/>
    <dgm:cxn modelId="{9A1C5B76-0E44-4451-9254-4ACF12DD38A4}" type="presParOf" srcId="{CEE88170-D818-41AD-8357-71C796530DCA}" destId="{05724763-1745-48AE-A911-55F02556CB82}" srcOrd="1" destOrd="0" presId="urn:microsoft.com/office/officeart/2008/layout/LinedList"/>
    <dgm:cxn modelId="{3EFD1993-7AAF-43DD-BE02-83CCC4F722AD}" type="presParOf" srcId="{ADB73781-FBA3-432D-A1F1-A5EF5AFD66C0}" destId="{FD31E9E0-8B56-48F6-A56D-D96F1D2FBBFE}" srcOrd="12" destOrd="0" presId="urn:microsoft.com/office/officeart/2008/layout/LinedList"/>
    <dgm:cxn modelId="{F0E1C761-43E7-45BE-BA95-7408B8DD1EC5}" type="presParOf" srcId="{ADB73781-FBA3-432D-A1F1-A5EF5AFD66C0}" destId="{CFBA8C92-C630-4D30-A375-1ABF16644DC3}" srcOrd="13" destOrd="0" presId="urn:microsoft.com/office/officeart/2008/layout/LinedList"/>
    <dgm:cxn modelId="{689B83DA-567B-4D2C-BAB6-A4B661734A5E}" type="presParOf" srcId="{CFBA8C92-C630-4D30-A375-1ABF16644DC3}" destId="{5DEDECB4-EE37-413D-9B05-FA2E06E1E2BA}" srcOrd="0" destOrd="0" presId="urn:microsoft.com/office/officeart/2008/layout/LinedList"/>
    <dgm:cxn modelId="{F2714C59-0CD5-4D48-8EAE-FF505AA4EFD3}" type="presParOf" srcId="{CFBA8C92-C630-4D30-A375-1ABF16644DC3}" destId="{A6CE5220-1390-4D8A-BCE4-3F8A30DE0BEC}" srcOrd="1" destOrd="0" presId="urn:microsoft.com/office/officeart/2008/layout/LinedList"/>
    <dgm:cxn modelId="{FF093AA6-7EAA-479B-81E0-90161290BC1A}" type="presParOf" srcId="{ADB73781-FBA3-432D-A1F1-A5EF5AFD66C0}" destId="{133A661C-D889-42FD-A450-A7B060E57A4E}" srcOrd="14" destOrd="0" presId="urn:microsoft.com/office/officeart/2008/layout/LinedList"/>
    <dgm:cxn modelId="{7070C167-FBD3-4138-BFEB-63A455E05367}" type="presParOf" srcId="{ADB73781-FBA3-432D-A1F1-A5EF5AFD66C0}" destId="{6018802E-3586-4608-81C3-4FB6ECB002A9}" srcOrd="15" destOrd="0" presId="urn:microsoft.com/office/officeart/2008/layout/LinedList"/>
    <dgm:cxn modelId="{548EF830-79C6-4386-8003-95BB94804D37}" type="presParOf" srcId="{6018802E-3586-4608-81C3-4FB6ECB002A9}" destId="{FA8606EE-0855-418B-B153-190544EE64A9}" srcOrd="0" destOrd="0" presId="urn:microsoft.com/office/officeart/2008/layout/LinedList"/>
    <dgm:cxn modelId="{505E23EE-D6E6-49F4-B500-2C2707409CF4}" type="presParOf" srcId="{6018802E-3586-4608-81C3-4FB6ECB002A9}" destId="{8DDBCD60-9832-4522-AD36-5DA521AC8836}" srcOrd="1" destOrd="0" presId="urn:microsoft.com/office/officeart/2008/layout/LinedList"/>
    <dgm:cxn modelId="{B715E70F-CE0A-4C2E-BC12-02473F969180}" type="presParOf" srcId="{ADB73781-FBA3-432D-A1F1-A5EF5AFD66C0}" destId="{AC0874C5-69D6-4665-B476-88A1476E44F8}" srcOrd="16" destOrd="0" presId="urn:microsoft.com/office/officeart/2008/layout/LinedList"/>
    <dgm:cxn modelId="{977C3188-9537-4539-B047-BD955B97F8BD}" type="presParOf" srcId="{ADB73781-FBA3-432D-A1F1-A5EF5AFD66C0}" destId="{DC4F07C1-6EA2-4082-99C0-F073527B8001}" srcOrd="17" destOrd="0" presId="urn:microsoft.com/office/officeart/2008/layout/LinedList"/>
    <dgm:cxn modelId="{BDD98C6B-C59C-46C0-ABAC-73C7E2E503FC}" type="presParOf" srcId="{DC4F07C1-6EA2-4082-99C0-F073527B8001}" destId="{78C0EAA4-87F0-4AA1-A0B2-6AB037D81A8F}" srcOrd="0" destOrd="0" presId="urn:microsoft.com/office/officeart/2008/layout/LinedList"/>
    <dgm:cxn modelId="{76A9DE61-82B8-4773-98AB-D713C6AA89A7}" type="presParOf" srcId="{DC4F07C1-6EA2-4082-99C0-F073527B8001}" destId="{28526CA6-8A7E-433E-95A6-A84A1DFE91C1}" srcOrd="1" destOrd="0" presId="urn:microsoft.com/office/officeart/2008/layout/LinedList"/>
    <dgm:cxn modelId="{06383AC4-E5FB-4776-B119-83CC916BABA4}" type="presParOf" srcId="{ADB73781-FBA3-432D-A1F1-A5EF5AFD66C0}" destId="{1BB5D8F3-E0AB-4940-9589-8099A32B4914}" srcOrd="18" destOrd="0" presId="urn:microsoft.com/office/officeart/2008/layout/LinedList"/>
    <dgm:cxn modelId="{8326942B-ED07-4088-B594-ECD5B9BA0856}" type="presParOf" srcId="{ADB73781-FBA3-432D-A1F1-A5EF5AFD66C0}" destId="{1DFDC001-6449-4834-9032-E7DD381DD885}" srcOrd="19" destOrd="0" presId="urn:microsoft.com/office/officeart/2008/layout/LinedList"/>
    <dgm:cxn modelId="{A916CB73-FA9D-44E0-B03B-559A96F61A22}" type="presParOf" srcId="{1DFDC001-6449-4834-9032-E7DD381DD885}" destId="{94A748C0-F9D4-454F-BA42-CF84D1082585}" srcOrd="0" destOrd="0" presId="urn:microsoft.com/office/officeart/2008/layout/LinedList"/>
    <dgm:cxn modelId="{DCDABB28-2D64-41A7-842A-92DDC91E07FC}" type="presParOf" srcId="{1DFDC001-6449-4834-9032-E7DD381DD885}" destId="{46CF3633-B439-4456-A742-4B2EA245169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38281-251A-462A-96FF-07FF3E8BB682}">
      <dsp:nvSpPr>
        <dsp:cNvPr id="0" name=""/>
        <dsp:cNvSpPr/>
      </dsp:nvSpPr>
      <dsp:spPr>
        <a:xfrm>
          <a:off x="0" y="675"/>
          <a:ext cx="6912245"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0F52C6B-5208-4932-BB78-B6BB4BF14F12}">
      <dsp:nvSpPr>
        <dsp:cNvPr id="0" name=""/>
        <dsp:cNvSpPr/>
      </dsp:nvSpPr>
      <dsp:spPr>
        <a:xfrm>
          <a:off x="0" y="675"/>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3 </a:t>
          </a:r>
          <a:r>
            <a:rPr lang="x-none" sz="1500" kern="1200" dirty="0"/>
            <a:t>Blessed</a:t>
          </a:r>
          <a:r>
            <a:rPr lang="en-US" sz="1500" kern="1200" dirty="0"/>
            <a:t> [happy, honored by God] </a:t>
          </a:r>
          <a:r>
            <a:rPr lang="x-none" sz="1500" i="1" kern="1200" dirty="0"/>
            <a:t>are</a:t>
          </a:r>
          <a:r>
            <a:rPr lang="x-none" sz="1500" kern="1200" dirty="0"/>
            <a:t> the poor in spirit: for theirs is the kingdom of heaven. </a:t>
          </a:r>
          <a:endParaRPr lang="en-US" sz="1500" kern="1200" dirty="0"/>
        </a:p>
      </dsp:txBody>
      <dsp:txXfrm>
        <a:off x="0" y="675"/>
        <a:ext cx="6912245" cy="553553"/>
      </dsp:txXfrm>
    </dsp:sp>
    <dsp:sp modelId="{14C02FB7-5349-4BDA-84CD-5ED4D2DFD0FB}">
      <dsp:nvSpPr>
        <dsp:cNvPr id="0" name=""/>
        <dsp:cNvSpPr/>
      </dsp:nvSpPr>
      <dsp:spPr>
        <a:xfrm>
          <a:off x="0" y="554229"/>
          <a:ext cx="6912245" cy="0"/>
        </a:xfrm>
        <a:prstGeom prst="line">
          <a:avLst/>
        </a:prstGeom>
        <a:gradFill rotWithShape="0">
          <a:gsLst>
            <a:gs pos="0">
              <a:schemeClr val="accent2">
                <a:hueOff val="-568111"/>
                <a:satOff val="-758"/>
                <a:lumOff val="-2266"/>
                <a:alphaOff val="0"/>
                <a:satMod val="103000"/>
                <a:lumMod val="102000"/>
                <a:tint val="94000"/>
              </a:schemeClr>
            </a:gs>
            <a:gs pos="50000">
              <a:schemeClr val="accent2">
                <a:hueOff val="-568111"/>
                <a:satOff val="-758"/>
                <a:lumOff val="-2266"/>
                <a:alphaOff val="0"/>
                <a:satMod val="110000"/>
                <a:lumMod val="100000"/>
                <a:shade val="100000"/>
              </a:schemeClr>
            </a:gs>
            <a:gs pos="100000">
              <a:schemeClr val="accent2">
                <a:hueOff val="-568111"/>
                <a:satOff val="-758"/>
                <a:lumOff val="-2266"/>
                <a:alphaOff val="0"/>
                <a:lumMod val="99000"/>
                <a:satMod val="120000"/>
                <a:shade val="78000"/>
              </a:schemeClr>
            </a:gs>
          </a:gsLst>
          <a:lin ang="5400000" scaled="0"/>
        </a:gradFill>
        <a:ln w="6350" cap="flat" cmpd="sng" algn="ctr">
          <a:solidFill>
            <a:schemeClr val="accent2">
              <a:hueOff val="-568111"/>
              <a:satOff val="-758"/>
              <a:lumOff val="-226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901B068-F9EB-416A-8AF4-74F2251548DF}">
      <dsp:nvSpPr>
        <dsp:cNvPr id="0" name=""/>
        <dsp:cNvSpPr/>
      </dsp:nvSpPr>
      <dsp:spPr>
        <a:xfrm>
          <a:off x="0" y="554229"/>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dirty="0"/>
            <a:t>4  Blessed </a:t>
          </a:r>
          <a:r>
            <a:rPr lang="en-US" sz="1500" kern="1200" dirty="0"/>
            <a:t>[fortunate, happy, honored by God]</a:t>
          </a:r>
          <a:r>
            <a:rPr lang="x-none" sz="1500" i="1" kern="1200" dirty="0"/>
            <a:t>are</a:t>
          </a:r>
          <a:r>
            <a:rPr lang="x-none" sz="1500" kern="1200" dirty="0"/>
            <a:t> they that mourn: for they shall be comforted.</a:t>
          </a:r>
          <a:endParaRPr lang="en-US" sz="1500" kern="1200" dirty="0"/>
        </a:p>
      </dsp:txBody>
      <dsp:txXfrm>
        <a:off x="0" y="554229"/>
        <a:ext cx="6912245" cy="553553"/>
      </dsp:txXfrm>
    </dsp:sp>
    <dsp:sp modelId="{F68ABB69-FCB5-4755-B082-89F236BB1944}">
      <dsp:nvSpPr>
        <dsp:cNvPr id="0" name=""/>
        <dsp:cNvSpPr/>
      </dsp:nvSpPr>
      <dsp:spPr>
        <a:xfrm>
          <a:off x="0" y="1107782"/>
          <a:ext cx="6912245" cy="0"/>
        </a:xfrm>
        <a:prstGeom prst="line">
          <a:avLst/>
        </a:prstGeom>
        <a:gradFill rotWithShape="0">
          <a:gsLst>
            <a:gs pos="0">
              <a:schemeClr val="accent2">
                <a:hueOff val="-1136222"/>
                <a:satOff val="-1516"/>
                <a:lumOff val="-4532"/>
                <a:alphaOff val="0"/>
                <a:satMod val="103000"/>
                <a:lumMod val="102000"/>
                <a:tint val="94000"/>
              </a:schemeClr>
            </a:gs>
            <a:gs pos="50000">
              <a:schemeClr val="accent2">
                <a:hueOff val="-1136222"/>
                <a:satOff val="-1516"/>
                <a:lumOff val="-4532"/>
                <a:alphaOff val="0"/>
                <a:satMod val="110000"/>
                <a:lumMod val="100000"/>
                <a:shade val="100000"/>
              </a:schemeClr>
            </a:gs>
            <a:gs pos="100000">
              <a:schemeClr val="accent2">
                <a:hueOff val="-1136222"/>
                <a:satOff val="-1516"/>
                <a:lumOff val="-4532"/>
                <a:alphaOff val="0"/>
                <a:lumMod val="99000"/>
                <a:satMod val="120000"/>
                <a:shade val="78000"/>
              </a:schemeClr>
            </a:gs>
          </a:gsLst>
          <a:lin ang="5400000" scaled="0"/>
        </a:gradFill>
        <a:ln w="6350" cap="flat" cmpd="sng" algn="ctr">
          <a:solidFill>
            <a:schemeClr val="accent2">
              <a:hueOff val="-1136222"/>
              <a:satOff val="-1516"/>
              <a:lumOff val="-453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0785494-9250-4BB1-9866-6D0F5921D530}">
      <dsp:nvSpPr>
        <dsp:cNvPr id="0" name=""/>
        <dsp:cNvSpPr/>
      </dsp:nvSpPr>
      <dsp:spPr>
        <a:xfrm>
          <a:off x="0" y="1107782"/>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a:t>5  Blessed </a:t>
          </a:r>
          <a:r>
            <a:rPr lang="x-none" sz="1500" i="1" kern="1200"/>
            <a:t>are</a:t>
          </a:r>
          <a:r>
            <a:rPr lang="x-none" sz="1500" kern="1200"/>
            <a:t> the meek: for they shall inherit the earth. </a:t>
          </a:r>
          <a:endParaRPr lang="en-US" sz="1500" kern="1200"/>
        </a:p>
      </dsp:txBody>
      <dsp:txXfrm>
        <a:off x="0" y="1107782"/>
        <a:ext cx="6912245" cy="553553"/>
      </dsp:txXfrm>
    </dsp:sp>
    <dsp:sp modelId="{5A5E35CF-40C0-4F61-B9C8-7A57900CC67C}">
      <dsp:nvSpPr>
        <dsp:cNvPr id="0" name=""/>
        <dsp:cNvSpPr/>
      </dsp:nvSpPr>
      <dsp:spPr>
        <a:xfrm>
          <a:off x="0" y="1661335"/>
          <a:ext cx="6912245" cy="0"/>
        </a:xfrm>
        <a:prstGeom prst="line">
          <a:avLst/>
        </a:prstGeom>
        <a:gradFill rotWithShape="0">
          <a:gsLst>
            <a:gs pos="0">
              <a:schemeClr val="accent2">
                <a:hueOff val="-1704332"/>
                <a:satOff val="-2273"/>
                <a:lumOff val="-6797"/>
                <a:alphaOff val="0"/>
                <a:satMod val="103000"/>
                <a:lumMod val="102000"/>
                <a:tint val="94000"/>
              </a:schemeClr>
            </a:gs>
            <a:gs pos="50000">
              <a:schemeClr val="accent2">
                <a:hueOff val="-1704332"/>
                <a:satOff val="-2273"/>
                <a:lumOff val="-6797"/>
                <a:alphaOff val="0"/>
                <a:satMod val="110000"/>
                <a:lumMod val="100000"/>
                <a:shade val="100000"/>
              </a:schemeClr>
            </a:gs>
            <a:gs pos="100000">
              <a:schemeClr val="accent2">
                <a:hueOff val="-1704332"/>
                <a:satOff val="-2273"/>
                <a:lumOff val="-6797"/>
                <a:alphaOff val="0"/>
                <a:lumMod val="99000"/>
                <a:satMod val="120000"/>
                <a:shade val="78000"/>
              </a:schemeClr>
            </a:gs>
          </a:gsLst>
          <a:lin ang="5400000" scaled="0"/>
        </a:gradFill>
        <a:ln w="6350" cap="flat" cmpd="sng" algn="ctr">
          <a:solidFill>
            <a:schemeClr val="accent2">
              <a:hueOff val="-1704332"/>
              <a:satOff val="-2273"/>
              <a:lumOff val="-67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B5C1914-BD47-4B92-AAE0-EC399FC676F9}">
      <dsp:nvSpPr>
        <dsp:cNvPr id="0" name=""/>
        <dsp:cNvSpPr/>
      </dsp:nvSpPr>
      <dsp:spPr>
        <a:xfrm>
          <a:off x="0" y="1661335"/>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a:t>6  Blessed </a:t>
          </a:r>
          <a:r>
            <a:rPr lang="en-US" sz="1500" kern="1200"/>
            <a:t>[happy] </a:t>
          </a:r>
          <a:r>
            <a:rPr lang="x-none" sz="1500" i="1" kern="1200"/>
            <a:t>are</a:t>
          </a:r>
          <a:r>
            <a:rPr lang="x-none" sz="1500" kern="1200"/>
            <a:t> they which do hunger and thirst after righteousness: for they shall be filled. </a:t>
          </a:r>
          <a:endParaRPr lang="en-US" sz="1500" kern="1200"/>
        </a:p>
      </dsp:txBody>
      <dsp:txXfrm>
        <a:off x="0" y="1661335"/>
        <a:ext cx="6912245" cy="553553"/>
      </dsp:txXfrm>
    </dsp:sp>
    <dsp:sp modelId="{15C8824A-CCCF-4926-996B-0EC1F3514EF9}">
      <dsp:nvSpPr>
        <dsp:cNvPr id="0" name=""/>
        <dsp:cNvSpPr/>
      </dsp:nvSpPr>
      <dsp:spPr>
        <a:xfrm>
          <a:off x="0" y="2214888"/>
          <a:ext cx="6912245" cy="0"/>
        </a:xfrm>
        <a:prstGeom prst="line">
          <a:avLst/>
        </a:prstGeom>
        <a:gradFill rotWithShape="0">
          <a:gsLst>
            <a:gs pos="0">
              <a:schemeClr val="accent2">
                <a:hueOff val="-2272443"/>
                <a:satOff val="-3031"/>
                <a:lumOff val="-9063"/>
                <a:alphaOff val="0"/>
                <a:satMod val="103000"/>
                <a:lumMod val="102000"/>
                <a:tint val="94000"/>
              </a:schemeClr>
            </a:gs>
            <a:gs pos="50000">
              <a:schemeClr val="accent2">
                <a:hueOff val="-2272443"/>
                <a:satOff val="-3031"/>
                <a:lumOff val="-9063"/>
                <a:alphaOff val="0"/>
                <a:satMod val="110000"/>
                <a:lumMod val="100000"/>
                <a:shade val="100000"/>
              </a:schemeClr>
            </a:gs>
            <a:gs pos="100000">
              <a:schemeClr val="accent2">
                <a:hueOff val="-2272443"/>
                <a:satOff val="-3031"/>
                <a:lumOff val="-9063"/>
                <a:alphaOff val="0"/>
                <a:lumMod val="99000"/>
                <a:satMod val="120000"/>
                <a:shade val="78000"/>
              </a:schemeClr>
            </a:gs>
          </a:gsLst>
          <a:lin ang="5400000" scaled="0"/>
        </a:gradFill>
        <a:ln w="6350" cap="flat" cmpd="sng" algn="ctr">
          <a:solidFill>
            <a:schemeClr val="accent2">
              <a:hueOff val="-2272443"/>
              <a:satOff val="-3031"/>
              <a:lumOff val="-906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8978EB7-AE31-413B-B7E8-64061040F54D}">
      <dsp:nvSpPr>
        <dsp:cNvPr id="0" name=""/>
        <dsp:cNvSpPr/>
      </dsp:nvSpPr>
      <dsp:spPr>
        <a:xfrm>
          <a:off x="0" y="2214888"/>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a:t>7  Blessed </a:t>
          </a:r>
          <a:r>
            <a:rPr lang="en-US" sz="1500" kern="1200"/>
            <a:t>[happy to be thus honored by God]</a:t>
          </a:r>
          <a:r>
            <a:rPr lang="x-none" sz="1500" i="1" kern="1200"/>
            <a:t>are</a:t>
          </a:r>
          <a:r>
            <a:rPr lang="x-none" sz="1500" kern="1200"/>
            <a:t> the merciful: for they shall obtain mercy.  </a:t>
          </a:r>
          <a:endParaRPr lang="en-US" sz="1500" kern="1200"/>
        </a:p>
      </dsp:txBody>
      <dsp:txXfrm>
        <a:off x="0" y="2214888"/>
        <a:ext cx="6912245" cy="553553"/>
      </dsp:txXfrm>
    </dsp:sp>
    <dsp:sp modelId="{DEFEF9C5-5704-40F4-90D2-F456C7D08EBB}">
      <dsp:nvSpPr>
        <dsp:cNvPr id="0" name=""/>
        <dsp:cNvSpPr/>
      </dsp:nvSpPr>
      <dsp:spPr>
        <a:xfrm>
          <a:off x="0" y="2768441"/>
          <a:ext cx="6912245" cy="0"/>
        </a:xfrm>
        <a:prstGeom prst="line">
          <a:avLst/>
        </a:prstGeom>
        <a:gradFill rotWithShape="0">
          <a:gsLst>
            <a:gs pos="0">
              <a:schemeClr val="accent2">
                <a:hueOff val="-2840554"/>
                <a:satOff val="-3789"/>
                <a:lumOff val="-11329"/>
                <a:alphaOff val="0"/>
                <a:satMod val="103000"/>
                <a:lumMod val="102000"/>
                <a:tint val="94000"/>
              </a:schemeClr>
            </a:gs>
            <a:gs pos="50000">
              <a:schemeClr val="accent2">
                <a:hueOff val="-2840554"/>
                <a:satOff val="-3789"/>
                <a:lumOff val="-11329"/>
                <a:alphaOff val="0"/>
                <a:satMod val="110000"/>
                <a:lumMod val="100000"/>
                <a:shade val="100000"/>
              </a:schemeClr>
            </a:gs>
            <a:gs pos="100000">
              <a:schemeClr val="accent2">
                <a:hueOff val="-2840554"/>
                <a:satOff val="-3789"/>
                <a:lumOff val="-11329"/>
                <a:alphaOff val="0"/>
                <a:lumMod val="99000"/>
                <a:satMod val="120000"/>
                <a:shade val="78000"/>
              </a:schemeClr>
            </a:gs>
          </a:gsLst>
          <a:lin ang="5400000" scaled="0"/>
        </a:gradFill>
        <a:ln w="6350" cap="flat" cmpd="sng" algn="ctr">
          <a:solidFill>
            <a:schemeClr val="accent2">
              <a:hueOff val="-2840554"/>
              <a:satOff val="-3789"/>
              <a:lumOff val="-1132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3A9CEBF-822D-4FE3-A846-F76B210BC46B}">
      <dsp:nvSpPr>
        <dsp:cNvPr id="0" name=""/>
        <dsp:cNvSpPr/>
      </dsp:nvSpPr>
      <dsp:spPr>
        <a:xfrm>
          <a:off x="0" y="2768441"/>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a:t>8  Blessed </a:t>
          </a:r>
          <a:r>
            <a:rPr lang="x-none" sz="1500" i="1" kern="1200"/>
            <a:t>are</a:t>
          </a:r>
          <a:r>
            <a:rPr lang="x-none" sz="1500" kern="1200"/>
            <a:t> the pure in heart: for they shall see God.</a:t>
          </a:r>
          <a:endParaRPr lang="en-US" sz="1500" kern="1200"/>
        </a:p>
      </dsp:txBody>
      <dsp:txXfrm>
        <a:off x="0" y="2768441"/>
        <a:ext cx="6912245" cy="553553"/>
      </dsp:txXfrm>
    </dsp:sp>
    <dsp:sp modelId="{FD31E9E0-8B56-48F6-A56D-D96F1D2FBBFE}">
      <dsp:nvSpPr>
        <dsp:cNvPr id="0" name=""/>
        <dsp:cNvSpPr/>
      </dsp:nvSpPr>
      <dsp:spPr>
        <a:xfrm>
          <a:off x="0" y="3321994"/>
          <a:ext cx="6912245" cy="0"/>
        </a:xfrm>
        <a:prstGeom prst="line">
          <a:avLst/>
        </a:prstGeom>
        <a:gradFill rotWithShape="0">
          <a:gsLst>
            <a:gs pos="0">
              <a:schemeClr val="accent2">
                <a:hueOff val="-3408665"/>
                <a:satOff val="-4547"/>
                <a:lumOff val="-13595"/>
                <a:alphaOff val="0"/>
                <a:satMod val="103000"/>
                <a:lumMod val="102000"/>
                <a:tint val="94000"/>
              </a:schemeClr>
            </a:gs>
            <a:gs pos="50000">
              <a:schemeClr val="accent2">
                <a:hueOff val="-3408665"/>
                <a:satOff val="-4547"/>
                <a:lumOff val="-13595"/>
                <a:alphaOff val="0"/>
                <a:satMod val="110000"/>
                <a:lumMod val="100000"/>
                <a:shade val="100000"/>
              </a:schemeClr>
            </a:gs>
            <a:gs pos="100000">
              <a:schemeClr val="accent2">
                <a:hueOff val="-3408665"/>
                <a:satOff val="-4547"/>
                <a:lumOff val="-13595"/>
                <a:alphaOff val="0"/>
                <a:lumMod val="99000"/>
                <a:satMod val="120000"/>
                <a:shade val="78000"/>
              </a:schemeClr>
            </a:gs>
          </a:gsLst>
          <a:lin ang="5400000" scaled="0"/>
        </a:gradFill>
        <a:ln w="6350" cap="flat" cmpd="sng" algn="ctr">
          <a:solidFill>
            <a:schemeClr val="accent2">
              <a:hueOff val="-3408665"/>
              <a:satOff val="-4547"/>
              <a:lumOff val="-1359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DEDECB4-EE37-413D-9B05-FA2E06E1E2BA}">
      <dsp:nvSpPr>
        <dsp:cNvPr id="0" name=""/>
        <dsp:cNvSpPr/>
      </dsp:nvSpPr>
      <dsp:spPr>
        <a:xfrm>
          <a:off x="0" y="3321994"/>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a:t>9  Blessed </a:t>
          </a:r>
          <a:r>
            <a:rPr lang="x-none" sz="1500" i="1" kern="1200"/>
            <a:t>are</a:t>
          </a:r>
          <a:r>
            <a:rPr lang="x-none" sz="1500" kern="1200"/>
            <a:t> the peacemakers: for they shall be called the children of God.  </a:t>
          </a:r>
          <a:endParaRPr lang="en-US" sz="1500" kern="1200"/>
        </a:p>
      </dsp:txBody>
      <dsp:txXfrm>
        <a:off x="0" y="3321994"/>
        <a:ext cx="6912245" cy="553553"/>
      </dsp:txXfrm>
    </dsp:sp>
    <dsp:sp modelId="{133A661C-D889-42FD-A450-A7B060E57A4E}">
      <dsp:nvSpPr>
        <dsp:cNvPr id="0" name=""/>
        <dsp:cNvSpPr/>
      </dsp:nvSpPr>
      <dsp:spPr>
        <a:xfrm>
          <a:off x="0" y="3875547"/>
          <a:ext cx="6912245" cy="0"/>
        </a:xfrm>
        <a:prstGeom prst="line">
          <a:avLst/>
        </a:prstGeom>
        <a:gradFill rotWithShape="0">
          <a:gsLst>
            <a:gs pos="0">
              <a:schemeClr val="accent2">
                <a:hueOff val="-3976776"/>
                <a:satOff val="-5304"/>
                <a:lumOff val="-15860"/>
                <a:alphaOff val="0"/>
                <a:satMod val="103000"/>
                <a:lumMod val="102000"/>
                <a:tint val="94000"/>
              </a:schemeClr>
            </a:gs>
            <a:gs pos="50000">
              <a:schemeClr val="accent2">
                <a:hueOff val="-3976776"/>
                <a:satOff val="-5304"/>
                <a:lumOff val="-15860"/>
                <a:alphaOff val="0"/>
                <a:satMod val="110000"/>
                <a:lumMod val="100000"/>
                <a:shade val="100000"/>
              </a:schemeClr>
            </a:gs>
            <a:gs pos="100000">
              <a:schemeClr val="accent2">
                <a:hueOff val="-3976776"/>
                <a:satOff val="-5304"/>
                <a:lumOff val="-15860"/>
                <a:alphaOff val="0"/>
                <a:lumMod val="99000"/>
                <a:satMod val="120000"/>
                <a:shade val="78000"/>
              </a:schemeClr>
            </a:gs>
          </a:gsLst>
          <a:lin ang="5400000" scaled="0"/>
        </a:gradFill>
        <a:ln w="6350" cap="flat" cmpd="sng" algn="ctr">
          <a:solidFill>
            <a:schemeClr val="accent2">
              <a:hueOff val="-3976776"/>
              <a:satOff val="-5304"/>
              <a:lumOff val="-1586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A8606EE-0855-418B-B153-190544EE64A9}">
      <dsp:nvSpPr>
        <dsp:cNvPr id="0" name=""/>
        <dsp:cNvSpPr/>
      </dsp:nvSpPr>
      <dsp:spPr>
        <a:xfrm>
          <a:off x="0" y="3875547"/>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dirty="0"/>
            <a:t>10  Blessed </a:t>
          </a:r>
          <a:r>
            <a:rPr lang="x-none" sz="1500" i="1" kern="1200" dirty="0"/>
            <a:t>are</a:t>
          </a:r>
          <a:r>
            <a:rPr lang="x-none" sz="1500" kern="1200" dirty="0"/>
            <a:t> they which are persecuted for righteousness' sake: for theirs is the kingdom of heaven.  </a:t>
          </a:r>
          <a:endParaRPr lang="en-US" sz="1500" kern="1200" dirty="0"/>
        </a:p>
      </dsp:txBody>
      <dsp:txXfrm>
        <a:off x="0" y="3875547"/>
        <a:ext cx="6912245" cy="553553"/>
      </dsp:txXfrm>
    </dsp:sp>
    <dsp:sp modelId="{AC0874C5-69D6-4665-B476-88A1476E44F8}">
      <dsp:nvSpPr>
        <dsp:cNvPr id="0" name=""/>
        <dsp:cNvSpPr/>
      </dsp:nvSpPr>
      <dsp:spPr>
        <a:xfrm>
          <a:off x="0" y="4429100"/>
          <a:ext cx="6912245" cy="0"/>
        </a:xfrm>
        <a:prstGeom prst="line">
          <a:avLst/>
        </a:prstGeom>
        <a:gradFill rotWithShape="0">
          <a:gsLst>
            <a:gs pos="0">
              <a:schemeClr val="accent2">
                <a:hueOff val="-4544886"/>
                <a:satOff val="-6062"/>
                <a:lumOff val="-18126"/>
                <a:alphaOff val="0"/>
                <a:satMod val="103000"/>
                <a:lumMod val="102000"/>
                <a:tint val="94000"/>
              </a:schemeClr>
            </a:gs>
            <a:gs pos="50000">
              <a:schemeClr val="accent2">
                <a:hueOff val="-4544886"/>
                <a:satOff val="-6062"/>
                <a:lumOff val="-18126"/>
                <a:alphaOff val="0"/>
                <a:satMod val="110000"/>
                <a:lumMod val="100000"/>
                <a:shade val="100000"/>
              </a:schemeClr>
            </a:gs>
            <a:gs pos="100000">
              <a:schemeClr val="accent2">
                <a:hueOff val="-4544886"/>
                <a:satOff val="-6062"/>
                <a:lumOff val="-18126"/>
                <a:alphaOff val="0"/>
                <a:lumMod val="99000"/>
                <a:satMod val="120000"/>
                <a:shade val="78000"/>
              </a:schemeClr>
            </a:gs>
          </a:gsLst>
          <a:lin ang="5400000" scaled="0"/>
        </a:gradFill>
        <a:ln w="6350" cap="flat" cmpd="sng" algn="ctr">
          <a:solidFill>
            <a:schemeClr val="accent2">
              <a:hueOff val="-4544886"/>
              <a:satOff val="-6062"/>
              <a:lumOff val="-1812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8C0EAA4-87F0-4AA1-A0B2-6AB037D81A8F}">
      <dsp:nvSpPr>
        <dsp:cNvPr id="0" name=""/>
        <dsp:cNvSpPr/>
      </dsp:nvSpPr>
      <dsp:spPr>
        <a:xfrm>
          <a:off x="0" y="4429100"/>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x-none" sz="1500" kern="1200"/>
            <a:t>11  Blessed are ye, when </a:t>
          </a:r>
          <a:r>
            <a:rPr lang="x-none" sz="1500" i="1" kern="1200"/>
            <a:t>men</a:t>
          </a:r>
          <a:r>
            <a:rPr lang="x-none" sz="1500" kern="1200"/>
            <a:t> shall revile you, and persecute </a:t>
          </a:r>
          <a:r>
            <a:rPr lang="x-none" sz="1500" i="1" kern="1200"/>
            <a:t>you,</a:t>
          </a:r>
          <a:r>
            <a:rPr lang="x-none" sz="1500" kern="1200"/>
            <a:t> and shall say all</a:t>
          </a:r>
          <a:r>
            <a:rPr lang="en-US" sz="1500" kern="1200"/>
            <a:t> </a:t>
          </a:r>
          <a:r>
            <a:rPr lang="x-none" sz="1500" kern="1200"/>
            <a:t>manner of evil against you falsely, for my sake.  </a:t>
          </a:r>
          <a:endParaRPr lang="en-US" sz="1500" kern="1200"/>
        </a:p>
      </dsp:txBody>
      <dsp:txXfrm>
        <a:off x="0" y="4429100"/>
        <a:ext cx="6912245" cy="553553"/>
      </dsp:txXfrm>
    </dsp:sp>
    <dsp:sp modelId="{1BB5D8F3-E0AB-4940-9589-8099A32B4914}">
      <dsp:nvSpPr>
        <dsp:cNvPr id="0" name=""/>
        <dsp:cNvSpPr/>
      </dsp:nvSpPr>
      <dsp:spPr>
        <a:xfrm>
          <a:off x="0" y="4982653"/>
          <a:ext cx="6912245" cy="0"/>
        </a:xfrm>
        <a:prstGeom prst="line">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A748C0-F9D4-454F-BA42-CF84D1082585}">
      <dsp:nvSpPr>
        <dsp:cNvPr id="0" name=""/>
        <dsp:cNvSpPr/>
      </dsp:nvSpPr>
      <dsp:spPr>
        <a:xfrm>
          <a:off x="0" y="4982653"/>
          <a:ext cx="6912245" cy="55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12  Rejoice and be exceeding glad: for great </a:t>
          </a:r>
          <a:r>
            <a:rPr lang="en-US" sz="1500" i="1" kern="1200"/>
            <a:t>is</a:t>
          </a:r>
          <a:r>
            <a:rPr lang="en-US" sz="1500" kern="1200"/>
            <a:t> your reward in heaven: for so persecuted they the prophets  which were before you.</a:t>
          </a:r>
        </a:p>
      </dsp:txBody>
      <dsp:txXfrm>
        <a:off x="0" y="4982653"/>
        <a:ext cx="6912245" cy="55355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C01E25-7D63-43B7-9D72-12E4CA948F38}" type="datetimeFigureOut">
              <a:rPr lang="en-US" smtClean="0"/>
              <a:t>11/19/2022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B9857F-AED0-4307-831E-FC385092F16E}" type="slidenum">
              <a:rPr lang="en-US" smtClean="0"/>
              <a:t>‹#›</a:t>
            </a:fld>
            <a:endParaRPr lang="en-US"/>
          </a:p>
        </p:txBody>
      </p:sp>
    </p:spTree>
    <p:extLst>
      <p:ext uri="{BB962C8B-B14F-4D97-AF65-F5344CB8AC3E}">
        <p14:creationId xmlns:p14="http://schemas.microsoft.com/office/powerpoint/2010/main" val="252326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40545AD-F1F2-4F64-9C41-A961DBDC25F3}" type="datetime1">
              <a:rPr lang="en-US" smtClean="0"/>
              <a:t>11/19/2022</a:t>
            </a:fld>
            <a:endParaRPr lang="en-US" dirty="0"/>
          </a:p>
        </p:txBody>
      </p:sp>
      <p:sp>
        <p:nvSpPr>
          <p:cNvPr id="8" name="Footer Placeholder 7"/>
          <p:cNvSpPr>
            <a:spLocks noGrp="1"/>
          </p:cNvSpPr>
          <p:nvPr>
            <p:ph type="ftr" sz="quarter" idx="11"/>
          </p:nvPr>
        </p:nvSpPr>
        <p:spPr/>
        <p:txBody>
          <a:bodyPr/>
          <a:lstStyle/>
          <a:p>
            <a:endParaRPr lang="en-US">
              <a:solidFill>
                <a:schemeClr val="tx1">
                  <a:alpha val="60000"/>
                </a:schemeClr>
              </a:solidFill>
            </a:endParaRPr>
          </a:p>
        </p:txBody>
      </p:sp>
      <p:sp>
        <p:nvSpPr>
          <p:cNvPr id="9" name="Slide Number Placeholder 8"/>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37555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0405AD-3A4E-40BF-B85E-117B662E54AC}" type="datetime1">
              <a:rPr lang="en-US" smtClean="0"/>
              <a:t>11/19/2022</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908285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57B3E1-323A-4DCC-90A9-25E678F637E8}" type="datetime1">
              <a:rPr lang="en-US" smtClean="0"/>
              <a:t>11/19/2022</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45278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88DFB1-C0C8-47AF-9C0F-89CF79012C1B}" type="datetime1">
              <a:rPr lang="en-US" smtClean="0"/>
              <a:t>11/19/2022</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05108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D371D5-4D11-4CC6-BC93-4584CA4DCF64}" type="datetime1">
              <a:rPr lang="en-US" smtClean="0"/>
              <a:t>11/19/2022</a:t>
            </a:fld>
            <a:endParaRPr lang="en-US" dirty="0"/>
          </a:p>
        </p:txBody>
      </p:sp>
      <p:sp>
        <p:nvSpPr>
          <p:cNvPr id="6" name="Footer Placeholder 5"/>
          <p:cNvSpPr>
            <a:spLocks noGrp="1"/>
          </p:cNvSpPr>
          <p:nvPr>
            <p:ph type="ftr" sz="quarter" idx="11"/>
          </p:nvPr>
        </p:nvSpPr>
        <p:spPr/>
        <p:txBody>
          <a:bodyPr/>
          <a:lstStyle/>
          <a:p>
            <a:endParaRPr lang="en-US" dirty="0">
              <a:solidFill>
                <a:schemeClr val="tx1">
                  <a:alpha val="60000"/>
                </a:schemeClr>
              </a:solidFill>
            </a:endParaRPr>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87539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947B381-37A1-4D13-9874-B094A959A831}" type="datetime1">
              <a:rPr lang="en-US" smtClean="0"/>
              <a:t>11/19/2022</a:t>
            </a:fld>
            <a:endParaRPr lang="en-US" dirty="0"/>
          </a:p>
        </p:txBody>
      </p:sp>
      <p:sp>
        <p:nvSpPr>
          <p:cNvPr id="4" name="Footer Placeholder 3"/>
          <p:cNvSpPr>
            <a:spLocks noGrp="1"/>
          </p:cNvSpPr>
          <p:nvPr>
            <p:ph type="ftr" sz="quarter" idx="11"/>
          </p:nvPr>
        </p:nvSpPr>
        <p:spPr/>
        <p:txBody>
          <a:bodyPr/>
          <a:lstStyle/>
          <a:p>
            <a:endParaRPr lang="en-US" dirty="0">
              <a:solidFill>
                <a:schemeClr val="tx1">
                  <a:alpha val="60000"/>
                </a:schemeClr>
              </a:solidFill>
            </a:endParaRPr>
          </a:p>
        </p:txBody>
      </p:sp>
      <p:sp>
        <p:nvSpPr>
          <p:cNvPr id="5" name="Slide Number Placeholder 4"/>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942688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8964E3F-9B34-439F-93F6-8E20430D3EC6}" type="datetime1">
              <a:rPr lang="en-US" smtClean="0"/>
              <a:t>11/19/2022</a:t>
            </a:fld>
            <a:endParaRPr lang="en-US" dirty="0"/>
          </a:p>
        </p:txBody>
      </p:sp>
      <p:sp>
        <p:nvSpPr>
          <p:cNvPr id="4" name="Footer Placeholder 3"/>
          <p:cNvSpPr>
            <a:spLocks noGrp="1"/>
          </p:cNvSpPr>
          <p:nvPr>
            <p:ph type="ftr" sz="quarter" idx="11"/>
          </p:nvPr>
        </p:nvSpPr>
        <p:spPr/>
        <p:txBody>
          <a:bodyPr/>
          <a:lstStyle/>
          <a:p>
            <a:endParaRPr lang="en-US" dirty="0">
              <a:solidFill>
                <a:schemeClr val="tx1">
                  <a:alpha val="60000"/>
                </a:schemeClr>
              </a:solidFill>
            </a:endParaRPr>
          </a:p>
        </p:txBody>
      </p:sp>
      <p:sp>
        <p:nvSpPr>
          <p:cNvPr id="5" name="Slide Number Placeholder 4"/>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049724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89349-0262-4E1A-A59C-4C9AD3D0208C}" type="datetime1">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93205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65945-B641-49D3-A5FA-241BD27DCF33}" type="datetime1">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329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0B72BE-0643-4158-91B6-54F535BE422C}" type="datetime1">
              <a:rPr lang="en-US" smtClean="0"/>
              <a:t>11/19/2022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4687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FCAECA-DA95-4FF1-B2C9-ADC6062944B5}" type="datetime1">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2022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DDA135-C61A-4C55-98DC-2FE7BED0C2BC}" type="datetime1">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0441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9829EC-B7D2-4D5E-9735-27F4134D2620}" type="datetime1">
              <a:rPr lang="en-US" smtClean="0"/>
              <a:t>11/19/2022</a:t>
            </a:fld>
            <a:endParaRPr lang="en-US" dirty="0"/>
          </a:p>
        </p:txBody>
      </p:sp>
      <p:sp>
        <p:nvSpPr>
          <p:cNvPr id="8" name="Footer Placeholder 7"/>
          <p:cNvSpPr>
            <a:spLocks noGrp="1"/>
          </p:cNvSpPr>
          <p:nvPr>
            <p:ph type="ftr" sz="quarter" idx="11"/>
          </p:nvPr>
        </p:nvSpPr>
        <p:spPr/>
        <p:txBody>
          <a:bodyPr/>
          <a:lstStyle/>
          <a:p>
            <a:endParaRPr lang="en-US" dirty="0">
              <a:solidFill>
                <a:schemeClr val="tx1">
                  <a:alpha val="60000"/>
                </a:schemeClr>
              </a:solidFill>
            </a:endParaRPr>
          </a:p>
        </p:txBody>
      </p:sp>
      <p:sp>
        <p:nvSpPr>
          <p:cNvPr id="9" name="Slide Number Placeholder 8"/>
          <p:cNvSpPr>
            <a:spLocks noGrp="1"/>
          </p:cNvSpPr>
          <p:nvPr>
            <p:ph type="sldNum" sz="quarter" idx="12"/>
          </p:nvPr>
        </p:nvSpPr>
        <p:spPr/>
        <p:txBody>
          <a:body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94270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BF0DB2-983A-4FEC-80C4-794A4A378267}" type="datetime1">
              <a:rPr lang="en-US" smtClean="0"/>
              <a:t>11/19/2022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95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C0766-5727-4E6C-938E-6FAFF7CBFDD0}" type="datetime1">
              <a:rPr lang="en-US" smtClean="0"/>
              <a:t>11/19/2022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258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1E2EFA-5677-4D40-9C60-F6EAF4999BB0}" type="datetime1">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3223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BFC767-1979-4BC3-B9C6-9CCAF6FBF27A}" type="datetime1">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7236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E90D223-3412-4163-857B-8C968631E96B}" type="datetime1">
              <a:rPr lang="en-US" smtClean="0"/>
              <a:t>11/19/2022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solidFill>
                <a:schemeClr val="tx1">
                  <a:alpha val="60000"/>
                </a:scheme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074239892"/>
      </p:ext>
    </p:extLst>
  </p:cSld>
  <p:clrMap bg1="dk1" tx1="lt1" bg2="dk2" tx2="lt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hf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9A26CA7D-3945-25C6-1B5B-AD1B6FAAFD97}"/>
              </a:ext>
            </a:extLst>
          </p:cNvPr>
          <p:cNvPicPr>
            <a:picLocks noChangeAspect="1"/>
          </p:cNvPicPr>
          <p:nvPr/>
        </p:nvPicPr>
        <p:blipFill rotWithShape="1">
          <a:blip r:embed="rId2"/>
          <a:srcRect l="8373" t="23391" r="718"/>
          <a:stretch/>
        </p:blipFill>
        <p:spPr>
          <a:xfrm>
            <a:off x="0" y="10"/>
            <a:ext cx="12191980" cy="6857990"/>
          </a:xfrm>
          <a:prstGeom prst="rect">
            <a:avLst/>
          </a:prstGeom>
        </p:spPr>
      </p:pic>
      <p:sp>
        <p:nvSpPr>
          <p:cNvPr id="2" name="Title 1">
            <a:extLst>
              <a:ext uri="{FF2B5EF4-FFF2-40B4-BE49-F238E27FC236}">
                <a16:creationId xmlns:a16="http://schemas.microsoft.com/office/drawing/2014/main" id="{E9FB1EDD-B14D-FFD9-08EA-76E21E4EA8D4}"/>
              </a:ext>
            </a:extLst>
          </p:cNvPr>
          <p:cNvSpPr>
            <a:spLocks noGrp="1"/>
          </p:cNvSpPr>
          <p:nvPr>
            <p:ph type="ctrTitle"/>
          </p:nvPr>
        </p:nvSpPr>
        <p:spPr>
          <a:xfrm>
            <a:off x="-2598288" y="3115235"/>
            <a:ext cx="8458200" cy="958911"/>
          </a:xfrm>
        </p:spPr>
        <p:txBody>
          <a:bodyPr>
            <a:normAutofit/>
          </a:bodyPr>
          <a:lstStyle/>
          <a:p>
            <a:r>
              <a:rPr lang="en-US" sz="4400" dirty="0">
                <a:solidFill>
                  <a:srgbClr val="FFFFFF"/>
                </a:solidFill>
              </a:rPr>
              <a:t>Blessed Is The Man…</a:t>
            </a:r>
          </a:p>
        </p:txBody>
      </p:sp>
      <p:sp>
        <p:nvSpPr>
          <p:cNvPr id="3" name="Slide Number Placeholder 2">
            <a:extLst>
              <a:ext uri="{FF2B5EF4-FFF2-40B4-BE49-F238E27FC236}">
                <a16:creationId xmlns:a16="http://schemas.microsoft.com/office/drawing/2014/main" id="{52BD0BC8-3728-8F35-4DA5-CAEE5A378397}"/>
              </a:ext>
            </a:extLst>
          </p:cNvPr>
          <p:cNvSpPr>
            <a:spLocks noGrp="1"/>
          </p:cNvSpPr>
          <p:nvPr>
            <p:ph type="sldNum" sz="quarter" idx="12"/>
          </p:nvPr>
        </p:nvSpPr>
        <p:spPr/>
        <p:txBody>
          <a:bodyPr/>
          <a:lstStyle/>
          <a:p>
            <a:fld id="{73B850FF-6169-4056-8077-06FFA93A5366}" type="slidenum">
              <a:rPr lang="en-US" smtClean="0"/>
              <a:pPr/>
              <a:t>1</a:t>
            </a:fld>
            <a:endParaRPr lang="en-US"/>
          </a:p>
        </p:txBody>
      </p:sp>
    </p:spTree>
    <p:extLst>
      <p:ext uri="{BB962C8B-B14F-4D97-AF65-F5344CB8AC3E}">
        <p14:creationId xmlns:p14="http://schemas.microsoft.com/office/powerpoint/2010/main" val="211888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C803-A758-7E28-9AAD-B459A22AAA78}"/>
              </a:ext>
            </a:extLst>
          </p:cNvPr>
          <p:cNvSpPr>
            <a:spLocks noGrp="1"/>
          </p:cNvSpPr>
          <p:nvPr>
            <p:ph type="title"/>
          </p:nvPr>
        </p:nvSpPr>
        <p:spPr>
          <a:xfrm>
            <a:off x="838200" y="365125"/>
            <a:ext cx="10515600" cy="827949"/>
          </a:xfrm>
        </p:spPr>
        <p:txBody>
          <a:bodyPr>
            <a:normAutofit fontScale="90000"/>
          </a:bodyPr>
          <a:lstStyle/>
          <a:p>
            <a:r>
              <a:rPr lang="en-US" dirty="0"/>
              <a:t>Revelations…</a:t>
            </a:r>
          </a:p>
        </p:txBody>
      </p:sp>
      <p:sp>
        <p:nvSpPr>
          <p:cNvPr id="3" name="Content Placeholder 2">
            <a:extLst>
              <a:ext uri="{FF2B5EF4-FFF2-40B4-BE49-F238E27FC236}">
                <a16:creationId xmlns:a16="http://schemas.microsoft.com/office/drawing/2014/main" id="{70F31156-4724-F061-0BBE-80B2D23FBEFA}"/>
              </a:ext>
            </a:extLst>
          </p:cNvPr>
          <p:cNvSpPr>
            <a:spLocks noGrp="1"/>
          </p:cNvSpPr>
          <p:nvPr>
            <p:ph idx="1"/>
          </p:nvPr>
        </p:nvSpPr>
        <p:spPr/>
        <p:txBody>
          <a:bodyPr>
            <a:normAutofit fontScale="62500" lnSpcReduction="20000"/>
          </a:bodyPr>
          <a:lstStyle/>
          <a:p>
            <a:r>
              <a:rPr lang="en-US" sz="3200" dirty="0"/>
              <a:t>Rev 1:3  Blessed is he that readeth, and they that hear the words of this prophecy, and keep those things which are written therein: for the time is at hand.</a:t>
            </a:r>
          </a:p>
          <a:p>
            <a:r>
              <a:rPr lang="en-US" sz="3200" dirty="0"/>
              <a:t>Rev 14:13  And I heard a voice from heaven saying unto me, Write, Blessed are the dead which die in the Lord from henceforth: Yea, saith the Spirit, that they may rest from their </a:t>
            </a:r>
            <a:r>
              <a:rPr lang="en-US" sz="3200" dirty="0" err="1"/>
              <a:t>labours</a:t>
            </a:r>
            <a:r>
              <a:rPr lang="en-US" sz="3200" dirty="0"/>
              <a:t>; and their works do follow them.</a:t>
            </a:r>
          </a:p>
          <a:p>
            <a:pPr lvl="1"/>
            <a:r>
              <a:rPr lang="en-US" dirty="0"/>
              <a:t>[1Co 15:51-53  Behold, I shew you a mystery; We shall not all sleep, but we shall all be changed,  52  In a moment, in the twinkling of an eye, at the last trump: for the trumpet shall sound, and the dead shall be raised incorruptible, and we shall be changed.  53  For this corruptible must put on incorruption, and this mortal must put on immortality.]</a:t>
            </a:r>
          </a:p>
          <a:p>
            <a:r>
              <a:rPr lang="en-US" sz="3200" dirty="0"/>
              <a:t>Rev 16:15  Behold, I come as a thief. Blessed is he that </a:t>
            </a:r>
            <a:r>
              <a:rPr lang="en-US" sz="3200" dirty="0" err="1"/>
              <a:t>watcheth</a:t>
            </a:r>
            <a:r>
              <a:rPr lang="en-US" sz="3200" dirty="0"/>
              <a:t>, and keepeth his garments, lest he walk naked, and they see his shame.</a:t>
            </a:r>
          </a:p>
          <a:p>
            <a:r>
              <a:rPr lang="en-US" sz="3200" dirty="0"/>
              <a:t>Rev 19:9  And he saith unto me, Write, Blessed are they which are called unto the marriage supper of the Lamb. And he saith unto me, These are the true sayings of God.</a:t>
            </a:r>
          </a:p>
          <a:p>
            <a:r>
              <a:rPr lang="en-US" sz="3200" dirty="0"/>
              <a:t>Rev 20:6  Blessed and holy is he that hath part in the first resurrection: on such the second death hath no power, but they shall be priests of God and of Christ, and shall reign with him a thousand years.</a:t>
            </a:r>
          </a:p>
          <a:p>
            <a:r>
              <a:rPr lang="en-US" sz="3200" dirty="0"/>
              <a:t>Rev 22:7  Behold, I come quickly: blessed is he that keepeth the sayings of the prophecy of this book.</a:t>
            </a:r>
          </a:p>
          <a:p>
            <a:pPr marL="0" indent="0">
              <a:buNone/>
            </a:pPr>
            <a:endParaRPr lang="en-US" dirty="0"/>
          </a:p>
        </p:txBody>
      </p:sp>
      <p:sp>
        <p:nvSpPr>
          <p:cNvPr id="4" name="Slide Number Placeholder 3">
            <a:extLst>
              <a:ext uri="{FF2B5EF4-FFF2-40B4-BE49-F238E27FC236}">
                <a16:creationId xmlns:a16="http://schemas.microsoft.com/office/drawing/2014/main" id="{9951D1C4-37FF-00CD-69D9-A1ADDBB8069A}"/>
              </a:ext>
            </a:extLst>
          </p:cNvPr>
          <p:cNvSpPr>
            <a:spLocks noGrp="1"/>
          </p:cNvSpPr>
          <p:nvPr>
            <p:ph type="sldNum" sz="quarter" idx="12"/>
          </p:nvPr>
        </p:nvSpPr>
        <p:spPr/>
        <p:txBody>
          <a:bodyPr/>
          <a:lstStyle/>
          <a:p>
            <a:fld id="{73B850FF-6169-4056-8077-06FFA93A5366}" type="slidenum">
              <a:rPr lang="en-US" smtClean="0"/>
              <a:t>10</a:t>
            </a:fld>
            <a:endParaRPr lang="en-US"/>
          </a:p>
        </p:txBody>
      </p:sp>
    </p:spTree>
    <p:extLst>
      <p:ext uri="{BB962C8B-B14F-4D97-AF65-F5344CB8AC3E}">
        <p14:creationId xmlns:p14="http://schemas.microsoft.com/office/powerpoint/2010/main" val="369459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716E-5B79-4795-6DBF-456B1CD3677B}"/>
              </a:ext>
            </a:extLst>
          </p:cNvPr>
          <p:cNvSpPr>
            <a:spLocks noGrp="1"/>
          </p:cNvSpPr>
          <p:nvPr>
            <p:ph type="title"/>
          </p:nvPr>
        </p:nvSpPr>
        <p:spPr>
          <a:xfrm>
            <a:off x="838200" y="365126"/>
            <a:ext cx="10515600" cy="793114"/>
          </a:xfrm>
        </p:spPr>
        <p:txBody>
          <a:bodyPr>
            <a:normAutofit/>
          </a:bodyPr>
          <a:lstStyle/>
          <a:p>
            <a:r>
              <a:rPr lang="en-US" sz="3200" dirty="0"/>
              <a:t>The “In between” (1)…</a:t>
            </a:r>
          </a:p>
        </p:txBody>
      </p:sp>
      <p:sp>
        <p:nvSpPr>
          <p:cNvPr id="3" name="Content Placeholder 2">
            <a:extLst>
              <a:ext uri="{FF2B5EF4-FFF2-40B4-BE49-F238E27FC236}">
                <a16:creationId xmlns:a16="http://schemas.microsoft.com/office/drawing/2014/main" id="{595D9E23-77CE-4A8F-2D5B-5FC44BE6303D}"/>
              </a:ext>
            </a:extLst>
          </p:cNvPr>
          <p:cNvSpPr>
            <a:spLocks noGrp="1"/>
          </p:cNvSpPr>
          <p:nvPr>
            <p:ph idx="1"/>
          </p:nvPr>
        </p:nvSpPr>
        <p:spPr>
          <a:xfrm>
            <a:off x="1120000" y="1158240"/>
            <a:ext cx="10233800" cy="5334634"/>
          </a:xfrm>
        </p:spPr>
        <p:txBody>
          <a:bodyPr/>
          <a:lstStyle/>
          <a:p>
            <a:r>
              <a:rPr lang="en-US" dirty="0"/>
              <a:t>Mat 13:16  But blessed [fortunate, made glad, honored by God] are your eyes, for they see: and your ears, for they hear.</a:t>
            </a:r>
          </a:p>
          <a:p>
            <a:r>
              <a:rPr lang="en-US" dirty="0"/>
              <a:t>Luk 10:23  And he turned him unto his disciples, and said privately, Blessed[happy] are the eyes which see the things that ye see</a:t>
            </a:r>
          </a:p>
          <a:p>
            <a:r>
              <a:rPr lang="en-US" dirty="0"/>
              <a:t>Joh 20:29  Jesus saith unto him, Thomas, because thou hast seen me, thou hast believed: blessed are they that have not seen, and yet have believed.</a:t>
            </a:r>
          </a:p>
          <a:p>
            <a:r>
              <a:rPr lang="en-US" dirty="0"/>
              <a:t>Luk 12:37  Blessed are those servants, whom the lord when he cometh shall find watching: verily I say unto you, that he shall gird himself, and make them to sit down to meat, and will come forth and serve them.</a:t>
            </a:r>
          </a:p>
          <a:p>
            <a:pPr marL="0" indent="0">
              <a:buNone/>
            </a:pPr>
            <a:endParaRPr lang="en-US" dirty="0"/>
          </a:p>
        </p:txBody>
      </p:sp>
      <p:sp>
        <p:nvSpPr>
          <p:cNvPr id="4" name="Slide Number Placeholder 3">
            <a:extLst>
              <a:ext uri="{FF2B5EF4-FFF2-40B4-BE49-F238E27FC236}">
                <a16:creationId xmlns:a16="http://schemas.microsoft.com/office/drawing/2014/main" id="{4F3E02E8-20C2-B7B6-BB7D-3040A8225AB0}"/>
              </a:ext>
            </a:extLst>
          </p:cNvPr>
          <p:cNvSpPr>
            <a:spLocks noGrp="1"/>
          </p:cNvSpPr>
          <p:nvPr>
            <p:ph type="sldNum" sz="quarter" idx="12"/>
          </p:nvPr>
        </p:nvSpPr>
        <p:spPr/>
        <p:txBody>
          <a:bodyPr/>
          <a:lstStyle/>
          <a:p>
            <a:fld id="{73B850FF-6169-4056-8077-06FFA93A5366}" type="slidenum">
              <a:rPr lang="en-US" smtClean="0"/>
              <a:t>11</a:t>
            </a:fld>
            <a:endParaRPr lang="en-US"/>
          </a:p>
        </p:txBody>
      </p:sp>
    </p:spTree>
    <p:extLst>
      <p:ext uri="{BB962C8B-B14F-4D97-AF65-F5344CB8AC3E}">
        <p14:creationId xmlns:p14="http://schemas.microsoft.com/office/powerpoint/2010/main" val="49329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1E351-99DC-B5A4-A609-4C0F89E96601}"/>
              </a:ext>
            </a:extLst>
          </p:cNvPr>
          <p:cNvSpPr>
            <a:spLocks noGrp="1"/>
          </p:cNvSpPr>
          <p:nvPr>
            <p:ph type="title"/>
          </p:nvPr>
        </p:nvSpPr>
        <p:spPr>
          <a:xfrm>
            <a:off x="838200" y="365125"/>
            <a:ext cx="10515600" cy="706029"/>
          </a:xfrm>
        </p:spPr>
        <p:txBody>
          <a:bodyPr>
            <a:normAutofit/>
          </a:bodyPr>
          <a:lstStyle/>
          <a:p>
            <a:r>
              <a:rPr lang="en-US" sz="3200" dirty="0"/>
              <a:t>The “In between” (2)…</a:t>
            </a:r>
          </a:p>
        </p:txBody>
      </p:sp>
      <p:sp>
        <p:nvSpPr>
          <p:cNvPr id="3" name="Content Placeholder 2">
            <a:extLst>
              <a:ext uri="{FF2B5EF4-FFF2-40B4-BE49-F238E27FC236}">
                <a16:creationId xmlns:a16="http://schemas.microsoft.com/office/drawing/2014/main" id="{EFEAA45B-B411-4E32-8630-FCA6A66852B8}"/>
              </a:ext>
            </a:extLst>
          </p:cNvPr>
          <p:cNvSpPr>
            <a:spLocks noGrp="1"/>
          </p:cNvSpPr>
          <p:nvPr>
            <p:ph idx="1"/>
          </p:nvPr>
        </p:nvSpPr>
        <p:spPr>
          <a:xfrm>
            <a:off x="1120000" y="1175657"/>
            <a:ext cx="10233800" cy="5001306"/>
          </a:xfrm>
        </p:spPr>
        <p:txBody>
          <a:bodyPr>
            <a:normAutofit fontScale="92500" lnSpcReduction="10000"/>
          </a:bodyPr>
          <a:lstStyle/>
          <a:p>
            <a:r>
              <a:rPr lang="en-US" dirty="0"/>
              <a:t>Luk 1:45-55  And </a:t>
            </a:r>
            <a:r>
              <a:rPr lang="en-US" dirty="0">
                <a:solidFill>
                  <a:srgbClr val="FFFF00"/>
                </a:solidFill>
              </a:rPr>
              <a:t>blessed</a:t>
            </a:r>
            <a:r>
              <a:rPr lang="en-US" dirty="0"/>
              <a:t> [well off, happy, fortunate, supremely blest] is she that believed: for there shall be a performance of those things which were told her from the Lord.  46  And Mary said, My soul doth magnify the Lord,  47  And my spirit hath rejoiced in God my Saviour.  48  For he hath regarded the low estate of his handmaiden: for, behold, from henceforth all generations shall call me </a:t>
            </a:r>
            <a:r>
              <a:rPr lang="en-US" dirty="0">
                <a:solidFill>
                  <a:srgbClr val="FFFF00"/>
                </a:solidFill>
              </a:rPr>
              <a:t>blessed</a:t>
            </a:r>
            <a:r>
              <a:rPr lang="en-US" dirty="0"/>
              <a:t> [esteemed fortunate, counted as happy] .  49  For he that is mighty hath done to me great things; and holy is his name.  50  And his mercy is on them that fear him from generation to generation.  51  He hath shewed strength with his arm; he hath scattered the proud in the imagination of their hearts.  52  He hath put down the mighty from their seats, and exalted them of low degree.  53  He hath filled the hungry with good things; and the rich he hath sent empty away.  54  He hath holpen his servant Israel, in remembrance of his mercy;  55  As he spake to our fathers, to Abraham, and to his seed for ever</a:t>
            </a:r>
          </a:p>
        </p:txBody>
      </p:sp>
      <p:sp>
        <p:nvSpPr>
          <p:cNvPr id="4" name="Slide Number Placeholder 3">
            <a:extLst>
              <a:ext uri="{FF2B5EF4-FFF2-40B4-BE49-F238E27FC236}">
                <a16:creationId xmlns:a16="http://schemas.microsoft.com/office/drawing/2014/main" id="{442101DA-EDFA-E33B-1DED-59F80B29F121}"/>
              </a:ext>
            </a:extLst>
          </p:cNvPr>
          <p:cNvSpPr>
            <a:spLocks noGrp="1"/>
          </p:cNvSpPr>
          <p:nvPr>
            <p:ph type="sldNum" sz="quarter" idx="12"/>
          </p:nvPr>
        </p:nvSpPr>
        <p:spPr/>
        <p:txBody>
          <a:bodyPr/>
          <a:lstStyle/>
          <a:p>
            <a:fld id="{73B850FF-6169-4056-8077-06FFA93A5366}" type="slidenum">
              <a:rPr lang="en-US" smtClean="0"/>
              <a:t>12</a:t>
            </a:fld>
            <a:endParaRPr lang="en-US"/>
          </a:p>
        </p:txBody>
      </p:sp>
    </p:spTree>
    <p:extLst>
      <p:ext uri="{BB962C8B-B14F-4D97-AF65-F5344CB8AC3E}">
        <p14:creationId xmlns:p14="http://schemas.microsoft.com/office/powerpoint/2010/main" val="1346212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2BDF-C809-AA9D-F590-FCC42D5D5A21}"/>
              </a:ext>
            </a:extLst>
          </p:cNvPr>
          <p:cNvSpPr>
            <a:spLocks noGrp="1"/>
          </p:cNvSpPr>
          <p:nvPr>
            <p:ph type="title"/>
          </p:nvPr>
        </p:nvSpPr>
        <p:spPr>
          <a:xfrm>
            <a:off x="838200" y="365126"/>
            <a:ext cx="10515600" cy="688612"/>
          </a:xfrm>
        </p:spPr>
        <p:txBody>
          <a:bodyPr>
            <a:normAutofit/>
          </a:bodyPr>
          <a:lstStyle/>
          <a:p>
            <a:r>
              <a:rPr lang="en-US" sz="3200" dirty="0"/>
              <a:t>The “In between” (3)…</a:t>
            </a:r>
          </a:p>
        </p:txBody>
      </p:sp>
      <p:sp>
        <p:nvSpPr>
          <p:cNvPr id="3" name="Content Placeholder 2">
            <a:extLst>
              <a:ext uri="{FF2B5EF4-FFF2-40B4-BE49-F238E27FC236}">
                <a16:creationId xmlns:a16="http://schemas.microsoft.com/office/drawing/2014/main" id="{29259FBF-9945-3754-AFD9-E51343974EB5}"/>
              </a:ext>
            </a:extLst>
          </p:cNvPr>
          <p:cNvSpPr>
            <a:spLocks noGrp="1"/>
          </p:cNvSpPr>
          <p:nvPr>
            <p:ph idx="1"/>
          </p:nvPr>
        </p:nvSpPr>
        <p:spPr>
          <a:xfrm>
            <a:off x="670560" y="1323703"/>
            <a:ext cx="10877006" cy="5007428"/>
          </a:xfrm>
        </p:spPr>
        <p:txBody>
          <a:bodyPr>
            <a:normAutofit fontScale="92500" lnSpcReduction="20000"/>
          </a:bodyPr>
          <a:lstStyle/>
          <a:p>
            <a:r>
              <a:rPr lang="en-US" dirty="0"/>
              <a:t>Act 20:35  I have shewed you all things, how that so </a:t>
            </a:r>
            <a:r>
              <a:rPr lang="en-US" dirty="0" err="1"/>
              <a:t>labouring</a:t>
            </a:r>
            <a:r>
              <a:rPr lang="en-US" dirty="0"/>
              <a:t> ye ought to support the weak, and to remember the words of the Lord Jesus, how he said, It is more blessed to give than to receive.</a:t>
            </a:r>
          </a:p>
          <a:p>
            <a:r>
              <a:rPr lang="en-US" dirty="0"/>
              <a:t>Rom 4:7-8  …Blessed are they whose iniquities are forgiven, and whose sins are covered.  8  Blessed is the man to whom the Lord will not impute sin.</a:t>
            </a:r>
          </a:p>
          <a:p>
            <a:r>
              <a:rPr lang="en-US" dirty="0"/>
              <a:t>Jas 1:12  Blessed is the man that endureth temptation: for when he is tried, he shall receive the crown of life, which the Lord hath promised to them that love him.</a:t>
            </a:r>
          </a:p>
          <a:p>
            <a:r>
              <a:rPr lang="en-US" dirty="0"/>
              <a:t>Jas 1:22-25  But be ye doers of the word, and not hearers only, deceiving your own selves.  23  For if any be a hearer of the word, and not a doer, he is like unto a man beholding his natural face in a glass:  24  For he beholdeth himself, and goeth his way, and straightway forgetteth what manner of man he was.  25  But whoso looketh into the perfect law of liberty, and continueth therein, he being not a forgetful hearer, but a doer of the work, this man shall be blessed in his deed.</a:t>
            </a:r>
          </a:p>
        </p:txBody>
      </p:sp>
      <p:sp>
        <p:nvSpPr>
          <p:cNvPr id="4" name="Slide Number Placeholder 3">
            <a:extLst>
              <a:ext uri="{FF2B5EF4-FFF2-40B4-BE49-F238E27FC236}">
                <a16:creationId xmlns:a16="http://schemas.microsoft.com/office/drawing/2014/main" id="{7473D338-790B-E930-B670-8BAEDB8A8A39}"/>
              </a:ext>
            </a:extLst>
          </p:cNvPr>
          <p:cNvSpPr>
            <a:spLocks noGrp="1"/>
          </p:cNvSpPr>
          <p:nvPr>
            <p:ph type="sldNum" sz="quarter" idx="12"/>
          </p:nvPr>
        </p:nvSpPr>
        <p:spPr/>
        <p:txBody>
          <a:bodyPr/>
          <a:lstStyle/>
          <a:p>
            <a:fld id="{73B850FF-6169-4056-8077-06FFA93A5366}" type="slidenum">
              <a:rPr lang="en-US" smtClean="0"/>
              <a:t>13</a:t>
            </a:fld>
            <a:endParaRPr lang="en-US"/>
          </a:p>
        </p:txBody>
      </p:sp>
    </p:spTree>
    <p:extLst>
      <p:ext uri="{BB962C8B-B14F-4D97-AF65-F5344CB8AC3E}">
        <p14:creationId xmlns:p14="http://schemas.microsoft.com/office/powerpoint/2010/main" val="796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09050-B8AB-6723-9D02-C301FF388CFF}"/>
              </a:ext>
            </a:extLst>
          </p:cNvPr>
          <p:cNvSpPr>
            <a:spLocks noGrp="1"/>
          </p:cNvSpPr>
          <p:nvPr>
            <p:ph type="title"/>
          </p:nvPr>
        </p:nvSpPr>
        <p:spPr>
          <a:xfrm>
            <a:off x="455023" y="219737"/>
            <a:ext cx="10515600" cy="679903"/>
          </a:xfrm>
        </p:spPr>
        <p:txBody>
          <a:bodyPr>
            <a:normAutofit fontScale="90000"/>
          </a:bodyPr>
          <a:lstStyle/>
          <a:p>
            <a:r>
              <a:rPr lang="en-US" sz="3200" dirty="0"/>
              <a:t>Summary </a:t>
            </a:r>
            <a:r>
              <a:rPr lang="en-US" dirty="0"/>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We are blessed, happy, because:</a:t>
            </a:r>
            <a:endParaRPr lang="en-US" sz="2400" dirty="0"/>
          </a:p>
        </p:txBody>
      </p:sp>
      <p:sp>
        <p:nvSpPr>
          <p:cNvPr id="3" name="Content Placeholder 2">
            <a:extLst>
              <a:ext uri="{FF2B5EF4-FFF2-40B4-BE49-F238E27FC236}">
                <a16:creationId xmlns:a16="http://schemas.microsoft.com/office/drawing/2014/main" id="{D6D572A7-FABD-325D-E499-EF49B5966495}"/>
              </a:ext>
            </a:extLst>
          </p:cNvPr>
          <p:cNvSpPr>
            <a:spLocks noGrp="1"/>
          </p:cNvSpPr>
          <p:nvPr>
            <p:ph idx="1"/>
          </p:nvPr>
        </p:nvSpPr>
        <p:spPr>
          <a:xfrm>
            <a:off x="0" y="1242565"/>
            <a:ext cx="5857465" cy="5712822"/>
          </a:xfrm>
        </p:spPr>
        <p:txBody>
          <a:bodyPr>
            <a:normAutofit/>
          </a:bodyPr>
          <a:lstStyle/>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Lord has brought us to the truth</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personally touched in heart by God </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comes to us at the hands of God:</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thoughts are on God’s law of love </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transgressions forgiven and sins covered</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understanding of the Lord’s goodness so we can trust Him</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dwelling in His house; </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have our strength in Him</a:t>
            </a:r>
          </a:p>
          <a:p>
            <a:pPr>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 chose us</a:t>
            </a:r>
          </a:p>
          <a:p>
            <a:pPr>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ears are enabled to hear the joyful sound</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walk in His light</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chastened and taught to live Love</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counts us undefiled, </a:t>
            </a:r>
          </a:p>
          <a:p>
            <a:pPr marL="0" marR="0">
              <a:lnSpc>
                <a:spcPct val="110000"/>
              </a:lnSpc>
              <a:spcBef>
                <a:spcPts val="50"/>
              </a:spcBef>
              <a:spcAft>
                <a:spcPts val="5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know Him that we might reverence Him </a:t>
            </a:r>
          </a:p>
          <a:p>
            <a:endParaRPr lang="en-US" dirty="0"/>
          </a:p>
        </p:txBody>
      </p:sp>
      <p:sp>
        <p:nvSpPr>
          <p:cNvPr id="5" name="TextBox 4">
            <a:extLst>
              <a:ext uri="{FF2B5EF4-FFF2-40B4-BE49-F238E27FC236}">
                <a16:creationId xmlns:a16="http://schemas.microsoft.com/office/drawing/2014/main" id="{CDB8ACB1-0492-7461-3257-3A1DD30A6D49}"/>
              </a:ext>
            </a:extLst>
          </p:cNvPr>
          <p:cNvSpPr txBox="1"/>
          <p:nvPr/>
        </p:nvSpPr>
        <p:spPr>
          <a:xfrm>
            <a:off x="5857465" y="1248513"/>
            <a:ext cx="6357257" cy="4561698"/>
          </a:xfrm>
          <a:prstGeom prst="rect">
            <a:avLst/>
          </a:prstGeom>
          <a:noFill/>
        </p:spPr>
        <p:txBody>
          <a:bodyPr wrap="square" rtlCol="0">
            <a:spAutoFit/>
          </a:bodyPr>
          <a:lstStyle/>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walk in His way; </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poor and rich knowing the great difference </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humble hearts are comforted</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will to do His will brings us back to help the hearts of mankind </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filled with righteousness, </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generous spirit will inherit generosity</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eyes are opening to God</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are God’s children and willing to let the flesh suffer for it</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“keep” our garments given to us</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 part in the first resurrection</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accounted part of the blesser seed </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eyes have been blessed</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know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that giving</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is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point </a:t>
            </a:r>
          </a:p>
          <a:p>
            <a:pPr marL="285750" marR="0" indent="-285750">
              <a:lnSpc>
                <a:spcPct val="107000"/>
              </a:lnSpc>
              <a:spcBef>
                <a:spcPts val="50"/>
              </a:spcBef>
              <a:spcAft>
                <a:spcPts val="5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already we are blessed in the deeds of Love.</a:t>
            </a:r>
          </a:p>
        </p:txBody>
      </p:sp>
      <p:sp>
        <p:nvSpPr>
          <p:cNvPr id="6" name="Slide Number Placeholder 5">
            <a:extLst>
              <a:ext uri="{FF2B5EF4-FFF2-40B4-BE49-F238E27FC236}">
                <a16:creationId xmlns:a16="http://schemas.microsoft.com/office/drawing/2014/main" id="{F5DFE472-C854-4875-E649-B3B18F2DBB75}"/>
              </a:ext>
            </a:extLst>
          </p:cNvPr>
          <p:cNvSpPr>
            <a:spLocks noGrp="1"/>
          </p:cNvSpPr>
          <p:nvPr>
            <p:ph type="sldNum" sz="quarter" idx="12"/>
          </p:nvPr>
        </p:nvSpPr>
        <p:spPr/>
        <p:txBody>
          <a:bodyPr/>
          <a:lstStyle/>
          <a:p>
            <a:fld id="{73B850FF-6169-4056-8077-06FFA93A5366}" type="slidenum">
              <a:rPr lang="en-US" smtClean="0"/>
              <a:t>14</a:t>
            </a:fld>
            <a:endParaRPr lang="en-US"/>
          </a:p>
        </p:txBody>
      </p:sp>
    </p:spTree>
    <p:extLst>
      <p:ext uri="{BB962C8B-B14F-4D97-AF65-F5344CB8AC3E}">
        <p14:creationId xmlns:p14="http://schemas.microsoft.com/office/powerpoint/2010/main" val="131978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fade">
                                      <p:cBhvr>
                                        <p:cTn id="51" dur="1000"/>
                                        <p:tgtEl>
                                          <p:spTgt spid="5">
                                            <p:txEl>
                                              <p:pRg st="0" end="0"/>
                                            </p:txEl>
                                          </p:spTgt>
                                        </p:tgtEl>
                                      </p:cBhvr>
                                    </p:animEffect>
                                    <p:anim calcmode="lin" valueType="num">
                                      <p:cBhvr>
                                        <p:cTn id="5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5">
                                            <p:txEl>
                                              <p:pRg st="1" end="1"/>
                                            </p:txEl>
                                          </p:spTgt>
                                        </p:tgtEl>
                                        <p:attrNameLst>
                                          <p:attrName>style.visibility</p:attrName>
                                        </p:attrNameLst>
                                      </p:cBhvr>
                                      <p:to>
                                        <p:strVal val="visible"/>
                                      </p:to>
                                    </p:set>
                                    <p:animEffect transition="in" filter="fade">
                                      <p:cBhvr>
                                        <p:cTn id="56" dur="1000"/>
                                        <p:tgtEl>
                                          <p:spTgt spid="5">
                                            <p:txEl>
                                              <p:pRg st="1" end="1"/>
                                            </p:txEl>
                                          </p:spTgt>
                                        </p:tgtEl>
                                      </p:cBhvr>
                                    </p:animEffect>
                                    <p:anim calcmode="lin" valueType="num">
                                      <p:cBhvr>
                                        <p:cTn id="5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 end="1"/>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5">
                                            <p:txEl>
                                              <p:pRg st="2" end="2"/>
                                            </p:txEl>
                                          </p:spTgt>
                                        </p:tgtEl>
                                        <p:attrNameLst>
                                          <p:attrName>style.visibility</p:attrName>
                                        </p:attrNameLst>
                                      </p:cBhvr>
                                      <p:to>
                                        <p:strVal val="visible"/>
                                      </p:to>
                                    </p:set>
                                    <p:animEffect transition="in" filter="fade">
                                      <p:cBhvr>
                                        <p:cTn id="61" dur="1000"/>
                                        <p:tgtEl>
                                          <p:spTgt spid="5">
                                            <p:txEl>
                                              <p:pRg st="2" end="2"/>
                                            </p:txEl>
                                          </p:spTgt>
                                        </p:tgtEl>
                                      </p:cBhvr>
                                    </p:animEffect>
                                    <p:anim calcmode="lin" valueType="num">
                                      <p:cBhvr>
                                        <p:cTn id="6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5">
                                            <p:txEl>
                                              <p:pRg st="3" end="3"/>
                                            </p:txEl>
                                          </p:spTgt>
                                        </p:tgtEl>
                                        <p:attrNameLst>
                                          <p:attrName>style.visibility</p:attrName>
                                        </p:attrNameLst>
                                      </p:cBhvr>
                                      <p:to>
                                        <p:strVal val="visible"/>
                                      </p:to>
                                    </p:set>
                                    <p:animEffect transition="in" filter="fade">
                                      <p:cBhvr>
                                        <p:cTn id="66" dur="1000"/>
                                        <p:tgtEl>
                                          <p:spTgt spid="5">
                                            <p:txEl>
                                              <p:pRg st="3" end="3"/>
                                            </p:txEl>
                                          </p:spTgt>
                                        </p:tgtEl>
                                      </p:cBhvr>
                                    </p:animEffect>
                                    <p:anim calcmode="lin" valueType="num">
                                      <p:cBhvr>
                                        <p:cTn id="6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5">
                                            <p:txEl>
                                              <p:pRg st="3" end="3"/>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animEffect transition="in" filter="fade">
                                      <p:cBhvr>
                                        <p:cTn id="71" dur="1000"/>
                                        <p:tgtEl>
                                          <p:spTgt spid="5">
                                            <p:txEl>
                                              <p:pRg st="4" end="4"/>
                                            </p:txEl>
                                          </p:spTgt>
                                        </p:tgtEl>
                                      </p:cBhvr>
                                    </p:animEffect>
                                    <p:anim calcmode="lin" valueType="num">
                                      <p:cBhvr>
                                        <p:cTn id="7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7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5">
                                            <p:txEl>
                                              <p:pRg st="5" end="5"/>
                                            </p:txEl>
                                          </p:spTgt>
                                        </p:tgtEl>
                                        <p:attrNameLst>
                                          <p:attrName>style.visibility</p:attrName>
                                        </p:attrNameLst>
                                      </p:cBhvr>
                                      <p:to>
                                        <p:strVal val="visible"/>
                                      </p:to>
                                    </p:set>
                                    <p:animEffect transition="in" filter="fade">
                                      <p:cBhvr>
                                        <p:cTn id="76" dur="1000"/>
                                        <p:tgtEl>
                                          <p:spTgt spid="5">
                                            <p:txEl>
                                              <p:pRg st="5" end="5"/>
                                            </p:txEl>
                                          </p:spTgt>
                                        </p:tgtEl>
                                      </p:cBhvr>
                                    </p:animEffect>
                                    <p:anim calcmode="lin" valueType="num">
                                      <p:cBhvr>
                                        <p:cTn id="7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78" dur="1000" fill="hold"/>
                                        <p:tgtEl>
                                          <p:spTgt spid="5">
                                            <p:txEl>
                                              <p:pRg st="5" end="5"/>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5">
                                            <p:txEl>
                                              <p:pRg st="6" end="6"/>
                                            </p:txEl>
                                          </p:spTgt>
                                        </p:tgtEl>
                                        <p:attrNameLst>
                                          <p:attrName>style.visibility</p:attrName>
                                        </p:attrNameLst>
                                      </p:cBhvr>
                                      <p:to>
                                        <p:strVal val="visible"/>
                                      </p:to>
                                    </p:set>
                                    <p:animEffect transition="in" filter="fade">
                                      <p:cBhvr>
                                        <p:cTn id="81" dur="1000"/>
                                        <p:tgtEl>
                                          <p:spTgt spid="5">
                                            <p:txEl>
                                              <p:pRg st="6" end="6"/>
                                            </p:txEl>
                                          </p:spTgt>
                                        </p:tgtEl>
                                      </p:cBhvr>
                                    </p:animEffect>
                                    <p:anim calcmode="lin" valueType="num">
                                      <p:cBhvr>
                                        <p:cTn id="8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5">
                                            <p:txEl>
                                              <p:pRg st="6" end="6"/>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5">
                                            <p:txEl>
                                              <p:pRg st="7" end="7"/>
                                            </p:txEl>
                                          </p:spTgt>
                                        </p:tgtEl>
                                        <p:attrNameLst>
                                          <p:attrName>style.visibility</p:attrName>
                                        </p:attrNameLst>
                                      </p:cBhvr>
                                      <p:to>
                                        <p:strVal val="visible"/>
                                      </p:to>
                                    </p:set>
                                    <p:animEffect transition="in" filter="fade">
                                      <p:cBhvr>
                                        <p:cTn id="86" dur="1000"/>
                                        <p:tgtEl>
                                          <p:spTgt spid="5">
                                            <p:txEl>
                                              <p:pRg st="7" end="7"/>
                                            </p:txEl>
                                          </p:spTgt>
                                        </p:tgtEl>
                                      </p:cBhvr>
                                    </p:animEffect>
                                    <p:anim calcmode="lin" valueType="num">
                                      <p:cBhvr>
                                        <p:cTn id="8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88" dur="1000" fill="hold"/>
                                        <p:tgtEl>
                                          <p:spTgt spid="5">
                                            <p:txEl>
                                              <p:pRg st="7" end="7"/>
                                            </p:txEl>
                                          </p:spTgt>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5">
                                            <p:txEl>
                                              <p:pRg st="8" end="8"/>
                                            </p:txEl>
                                          </p:spTgt>
                                        </p:tgtEl>
                                        <p:attrNameLst>
                                          <p:attrName>style.visibility</p:attrName>
                                        </p:attrNameLst>
                                      </p:cBhvr>
                                      <p:to>
                                        <p:strVal val="visible"/>
                                      </p:to>
                                    </p:set>
                                    <p:animEffect transition="in" filter="fade">
                                      <p:cBhvr>
                                        <p:cTn id="91" dur="1000"/>
                                        <p:tgtEl>
                                          <p:spTgt spid="5">
                                            <p:txEl>
                                              <p:pRg st="8" end="8"/>
                                            </p:txEl>
                                          </p:spTgt>
                                        </p:tgtEl>
                                      </p:cBhvr>
                                    </p:animEffect>
                                    <p:anim calcmode="lin" valueType="num">
                                      <p:cBhvr>
                                        <p:cTn id="9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93" dur="1000" fill="hold"/>
                                        <p:tgtEl>
                                          <p:spTgt spid="5">
                                            <p:txEl>
                                              <p:pRg st="8" end="8"/>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5">
                                            <p:txEl>
                                              <p:pRg st="9" end="9"/>
                                            </p:txEl>
                                          </p:spTgt>
                                        </p:tgtEl>
                                        <p:attrNameLst>
                                          <p:attrName>style.visibility</p:attrName>
                                        </p:attrNameLst>
                                      </p:cBhvr>
                                      <p:to>
                                        <p:strVal val="visible"/>
                                      </p:to>
                                    </p:set>
                                    <p:animEffect transition="in" filter="fade">
                                      <p:cBhvr>
                                        <p:cTn id="96" dur="1000"/>
                                        <p:tgtEl>
                                          <p:spTgt spid="5">
                                            <p:txEl>
                                              <p:pRg st="9" end="9"/>
                                            </p:txEl>
                                          </p:spTgt>
                                        </p:tgtEl>
                                      </p:cBhvr>
                                    </p:animEffect>
                                    <p:anim calcmode="lin" valueType="num">
                                      <p:cBhvr>
                                        <p:cTn id="9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98" dur="1000" fill="hold"/>
                                        <p:tgtEl>
                                          <p:spTgt spid="5">
                                            <p:txEl>
                                              <p:pRg st="9" end="9"/>
                                            </p:txEl>
                                          </p:spTgt>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5">
                                            <p:txEl>
                                              <p:pRg st="10" end="10"/>
                                            </p:txEl>
                                          </p:spTgt>
                                        </p:tgtEl>
                                        <p:attrNameLst>
                                          <p:attrName>style.visibility</p:attrName>
                                        </p:attrNameLst>
                                      </p:cBhvr>
                                      <p:to>
                                        <p:strVal val="visible"/>
                                      </p:to>
                                    </p:set>
                                    <p:animEffect transition="in" filter="fade">
                                      <p:cBhvr>
                                        <p:cTn id="101" dur="1000"/>
                                        <p:tgtEl>
                                          <p:spTgt spid="5">
                                            <p:txEl>
                                              <p:pRg st="10" end="10"/>
                                            </p:txEl>
                                          </p:spTgt>
                                        </p:tgtEl>
                                      </p:cBhvr>
                                    </p:animEffect>
                                    <p:anim calcmode="lin" valueType="num">
                                      <p:cBhvr>
                                        <p:cTn id="102"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103"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5">
                                            <p:txEl>
                                              <p:pRg st="11" end="11"/>
                                            </p:txEl>
                                          </p:spTgt>
                                        </p:tgtEl>
                                        <p:attrNameLst>
                                          <p:attrName>style.visibility</p:attrName>
                                        </p:attrNameLst>
                                      </p:cBhvr>
                                      <p:to>
                                        <p:strVal val="visible"/>
                                      </p:to>
                                    </p:set>
                                    <p:animEffect transition="in" filter="fade">
                                      <p:cBhvr>
                                        <p:cTn id="106" dur="1000"/>
                                        <p:tgtEl>
                                          <p:spTgt spid="5">
                                            <p:txEl>
                                              <p:pRg st="11" end="11"/>
                                            </p:txEl>
                                          </p:spTgt>
                                        </p:tgtEl>
                                      </p:cBhvr>
                                    </p:animEffect>
                                    <p:anim calcmode="lin" valueType="num">
                                      <p:cBhvr>
                                        <p:cTn id="107"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108"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5">
                                            <p:txEl>
                                              <p:pRg st="12" end="12"/>
                                            </p:txEl>
                                          </p:spTgt>
                                        </p:tgtEl>
                                        <p:attrNameLst>
                                          <p:attrName>style.visibility</p:attrName>
                                        </p:attrNameLst>
                                      </p:cBhvr>
                                      <p:to>
                                        <p:strVal val="visible"/>
                                      </p:to>
                                    </p:set>
                                    <p:animEffect transition="in" filter="fade">
                                      <p:cBhvr>
                                        <p:cTn id="111" dur="1000"/>
                                        <p:tgtEl>
                                          <p:spTgt spid="5">
                                            <p:txEl>
                                              <p:pRg st="12" end="12"/>
                                            </p:txEl>
                                          </p:spTgt>
                                        </p:tgtEl>
                                      </p:cBhvr>
                                    </p:animEffect>
                                    <p:anim calcmode="lin" valueType="num">
                                      <p:cBhvr>
                                        <p:cTn id="112"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113"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5">
                                            <p:txEl>
                                              <p:pRg st="13" end="13"/>
                                            </p:txEl>
                                          </p:spTgt>
                                        </p:tgtEl>
                                        <p:attrNameLst>
                                          <p:attrName>style.visibility</p:attrName>
                                        </p:attrNameLst>
                                      </p:cBhvr>
                                      <p:to>
                                        <p:strVal val="visible"/>
                                      </p:to>
                                    </p:set>
                                    <p:animEffect transition="in" filter="fade">
                                      <p:cBhvr>
                                        <p:cTn id="116" dur="1000"/>
                                        <p:tgtEl>
                                          <p:spTgt spid="5">
                                            <p:txEl>
                                              <p:pRg st="13" end="13"/>
                                            </p:txEl>
                                          </p:spTgt>
                                        </p:tgtEl>
                                      </p:cBhvr>
                                    </p:animEffect>
                                    <p:anim calcmode="lin" valueType="num">
                                      <p:cBhvr>
                                        <p:cTn id="117"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118" dur="1000" fill="hold"/>
                                        <p:tgtEl>
                                          <p:spTgt spid="5">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D4C93-6830-73B5-97D3-68886941BE7F}"/>
              </a:ext>
            </a:extLst>
          </p:cNvPr>
          <p:cNvSpPr>
            <a:spLocks noGrp="1"/>
          </p:cNvSpPr>
          <p:nvPr>
            <p:ph type="title"/>
          </p:nvPr>
        </p:nvSpPr>
        <p:spPr/>
        <p:txBody>
          <a:bodyPr/>
          <a:lstStyle/>
          <a:p>
            <a:r>
              <a:rPr lang="en-US" dirty="0"/>
              <a:t>In conclusion…</a:t>
            </a:r>
          </a:p>
        </p:txBody>
      </p:sp>
      <p:sp>
        <p:nvSpPr>
          <p:cNvPr id="3" name="Content Placeholder 2">
            <a:extLst>
              <a:ext uri="{FF2B5EF4-FFF2-40B4-BE49-F238E27FC236}">
                <a16:creationId xmlns:a16="http://schemas.microsoft.com/office/drawing/2014/main" id="{83982FBE-4FA7-3DED-DD30-83456B19A0B3}"/>
              </a:ext>
            </a:extLst>
          </p:cNvPr>
          <p:cNvSpPr>
            <a:spLocks noGrp="1"/>
          </p:cNvSpPr>
          <p:nvPr>
            <p:ph idx="1"/>
          </p:nvPr>
        </p:nvSpPr>
        <p:spPr/>
        <p:txBody>
          <a:bodyPr/>
          <a:lstStyle/>
          <a:p>
            <a:pPr marL="0" indent="0">
              <a:buNone/>
            </a:pPr>
            <a:r>
              <a:rPr lang="en-US" dirty="0"/>
              <a:t>These “blessed” descriptions are </a:t>
            </a:r>
            <a:r>
              <a:rPr lang="en-US" i="1" dirty="0"/>
              <a:t>promises of God</a:t>
            </a:r>
            <a:r>
              <a:rPr lang="en-US" dirty="0"/>
              <a:t>. </a:t>
            </a:r>
          </a:p>
          <a:p>
            <a:pPr marL="0" indent="0">
              <a:buNone/>
            </a:pPr>
            <a:r>
              <a:rPr lang="en-US" sz="2000" dirty="0"/>
              <a:t>Jer 17:7-10  </a:t>
            </a:r>
            <a:r>
              <a:rPr lang="en-US" sz="2000" dirty="0">
                <a:solidFill>
                  <a:srgbClr val="FFFF00"/>
                </a:solidFill>
              </a:rPr>
              <a:t>Blessed</a:t>
            </a:r>
            <a:r>
              <a:rPr lang="en-US" sz="2000" dirty="0"/>
              <a:t> is the man that trusteth in the LORD, and whose hope the LORD is.  8  For he shall be as a tree planted by the waters, and that spreadeth out her roots by the river, and shall not see when heat cometh, but her leaf shall be green; and shall not be careful in the year of drought, neither shall cease from yielding fruit.  9  The heart is deceitful above all things, and desperately wicked: who can know it?  10  I the LORD search the heart, I try the reins, even to give every man according to his ways, and according to the fruit of his doings.</a:t>
            </a:r>
          </a:p>
          <a:p>
            <a:pPr marL="0" indent="0">
              <a:buNone/>
            </a:pPr>
            <a:endParaRPr lang="en-US" sz="2000" dirty="0"/>
          </a:p>
          <a:p>
            <a:pPr marL="0" indent="0">
              <a:buNone/>
            </a:pPr>
            <a:r>
              <a:rPr lang="en-US" sz="2000" i="1" dirty="0"/>
              <a:t>May these words find their way from the Lord to your blessed hearts moment by moment; and may there be forgiveness if the wrong words were used or better could have been spoken. </a:t>
            </a:r>
          </a:p>
          <a:p>
            <a:pPr marL="0" indent="0">
              <a:buNone/>
            </a:pPr>
            <a:endParaRPr lang="en-US" sz="2000" dirty="0"/>
          </a:p>
          <a:p>
            <a:pPr marL="0" indent="0">
              <a:buNone/>
            </a:pPr>
            <a:r>
              <a:rPr lang="en-US" i="1" dirty="0"/>
              <a:t>Grace from God to your hearts, deary beloved.</a:t>
            </a:r>
          </a:p>
          <a:p>
            <a:pPr marL="0" indent="0">
              <a:buNone/>
            </a:pPr>
            <a:endParaRPr lang="en-US" sz="2000" dirty="0"/>
          </a:p>
        </p:txBody>
      </p:sp>
      <p:sp>
        <p:nvSpPr>
          <p:cNvPr id="4" name="Slide Number Placeholder 3">
            <a:extLst>
              <a:ext uri="{FF2B5EF4-FFF2-40B4-BE49-F238E27FC236}">
                <a16:creationId xmlns:a16="http://schemas.microsoft.com/office/drawing/2014/main" id="{127C4BAF-2FA8-55FF-54EF-D82D32F9D639}"/>
              </a:ext>
            </a:extLst>
          </p:cNvPr>
          <p:cNvSpPr>
            <a:spLocks noGrp="1"/>
          </p:cNvSpPr>
          <p:nvPr>
            <p:ph type="sldNum" sz="quarter" idx="12"/>
          </p:nvPr>
        </p:nvSpPr>
        <p:spPr/>
        <p:txBody>
          <a:bodyPr/>
          <a:lstStyle/>
          <a:p>
            <a:fld id="{73B850FF-6169-4056-8077-06FFA93A5366}" type="slidenum">
              <a:rPr lang="en-US" smtClean="0"/>
              <a:t>15</a:t>
            </a:fld>
            <a:endParaRPr lang="en-US"/>
          </a:p>
        </p:txBody>
      </p:sp>
    </p:spTree>
    <p:extLst>
      <p:ext uri="{BB962C8B-B14F-4D97-AF65-F5344CB8AC3E}">
        <p14:creationId xmlns:p14="http://schemas.microsoft.com/office/powerpoint/2010/main" val="29899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FBA29-2227-CC4D-EE6B-7F9E90F78236}"/>
              </a:ext>
            </a:extLst>
          </p:cNvPr>
          <p:cNvSpPr>
            <a:spLocks noGrp="1"/>
          </p:cNvSpPr>
          <p:nvPr>
            <p:ph type="title"/>
          </p:nvPr>
        </p:nvSpPr>
        <p:spPr>
          <a:xfrm>
            <a:off x="838200" y="922473"/>
            <a:ext cx="10515600" cy="1325563"/>
          </a:xfrm>
        </p:spPr>
        <p:txBody>
          <a:bodyPr>
            <a:normAutofit fontScale="90000"/>
          </a:bodyPr>
          <a:lstStyle/>
          <a:p>
            <a:pPr marL="0" marR="0">
              <a:lnSpc>
                <a:spcPct val="107000"/>
              </a:lnSpc>
              <a:spcBef>
                <a:spcPts val="0"/>
              </a:spcBef>
              <a:spcAft>
                <a:spcPts val="800"/>
              </a:spcAft>
            </a:pPr>
            <a:r>
              <a:rPr lang="en-US" sz="5400" dirty="0">
                <a:effectLst/>
                <a:latin typeface="Calibri" panose="020F0502020204030204" pitchFamily="34" charset="0"/>
                <a:ea typeface="Calibri" panose="020F0502020204030204" pitchFamily="34" charset="0"/>
                <a:cs typeface="Times New Roman" panose="02020603050405020304" pitchFamily="18" charset="0"/>
              </a:rPr>
              <a:t>we are blessed…</a:t>
            </a:r>
            <a:br>
              <a:rPr lang="en-US" sz="5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78E87E4-510C-D47E-E274-8CC52D2CB4B6}"/>
              </a:ext>
            </a:extLst>
          </p:cNvPr>
          <p:cNvSpPr>
            <a:spLocks noGrp="1"/>
          </p:cNvSpPr>
          <p:nvPr>
            <p:ph idx="1"/>
          </p:nvPr>
        </p:nvSpPr>
        <p:spPr>
          <a:xfrm>
            <a:off x="1720892" y="2464525"/>
            <a:ext cx="10233800" cy="3224757"/>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conversation</a:t>
            </a:r>
            <a:r>
              <a:rPr lang="en-US" sz="2800" dirty="0">
                <a:effectLst/>
                <a:latin typeface="Calibri" panose="020F0502020204030204" pitchFamily="34" charset="0"/>
                <a:ea typeface="Calibri" panose="020F0502020204030204" pitchFamily="34" charset="0"/>
                <a:cs typeface="Times New Roman" panose="02020603050405020304" pitchFamily="18" charset="0"/>
              </a:rPr>
              <a:t> with God </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life</a:t>
            </a:r>
            <a:r>
              <a:rPr lang="en-US" sz="2800" dirty="0">
                <a:effectLst/>
                <a:latin typeface="Calibri" panose="020F0502020204030204" pitchFamily="34" charset="0"/>
                <a:ea typeface="Calibri" panose="020F0502020204030204" pitchFamily="34" charset="0"/>
                <a:cs typeface="Times New Roman" panose="02020603050405020304" pitchFamily="18" charset="0"/>
              </a:rPr>
              <a:t> of consecration</a:t>
            </a:r>
          </a:p>
          <a:p>
            <a:pPr marL="0" marR="0">
              <a:lnSpc>
                <a:spcPct val="107000"/>
              </a:lnSpc>
              <a:spcBef>
                <a:spcPts val="0"/>
              </a:spcBef>
              <a:spcAft>
                <a:spcPts val="80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lifetime</a:t>
            </a:r>
            <a:r>
              <a:rPr lang="en-US" sz="2800" dirty="0">
                <a:effectLst/>
                <a:latin typeface="Calibri" panose="020F0502020204030204" pitchFamily="34" charset="0"/>
                <a:ea typeface="Calibri" panose="020F0502020204030204" pitchFamily="34" charset="0"/>
                <a:cs typeface="Times New Roman" panose="02020603050405020304" pitchFamily="18" charset="0"/>
              </a:rPr>
              <a:t> to be sanctified in Christ </a:t>
            </a:r>
          </a:p>
          <a:p>
            <a:pPr marL="0" marR="0">
              <a:lnSpc>
                <a:spcPct val="107000"/>
              </a:lnSpc>
              <a:spcBef>
                <a:spcPts val="0"/>
              </a:spcBef>
              <a:spcAft>
                <a:spcPts val="80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Old</a:t>
            </a:r>
            <a:r>
              <a:rPr lang="en-US" sz="2800" dirty="0">
                <a:effectLst/>
                <a:latin typeface="Calibri" panose="020F0502020204030204" pitchFamily="34" charset="0"/>
                <a:ea typeface="Calibri" panose="020F0502020204030204" pitchFamily="34" charset="0"/>
                <a:cs typeface="Times New Roman" panose="02020603050405020304" pitchFamily="18" charset="0"/>
              </a:rPr>
              <a:t> Testament,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New</a:t>
            </a:r>
            <a:r>
              <a:rPr lang="en-US" sz="2800" dirty="0">
                <a:effectLst/>
                <a:latin typeface="Calibri" panose="020F0502020204030204" pitchFamily="34" charset="0"/>
                <a:ea typeface="Calibri" panose="020F0502020204030204" pitchFamily="34" charset="0"/>
                <a:cs typeface="Times New Roman" panose="02020603050405020304" pitchFamily="18" charset="0"/>
              </a:rPr>
              <a:t> Testament </a:t>
            </a:r>
          </a:p>
          <a:p>
            <a:endParaRPr lang="en-US" dirty="0"/>
          </a:p>
        </p:txBody>
      </p:sp>
      <p:sp>
        <p:nvSpPr>
          <p:cNvPr id="4" name="Slide Number Placeholder 3">
            <a:extLst>
              <a:ext uri="{FF2B5EF4-FFF2-40B4-BE49-F238E27FC236}">
                <a16:creationId xmlns:a16="http://schemas.microsoft.com/office/drawing/2014/main" id="{96E29AD8-1132-C9DE-D9FA-804715AD040B}"/>
              </a:ext>
            </a:extLst>
          </p:cNvPr>
          <p:cNvSpPr>
            <a:spLocks noGrp="1"/>
          </p:cNvSpPr>
          <p:nvPr>
            <p:ph type="sldNum" sz="quarter" idx="12"/>
          </p:nvPr>
        </p:nvSpPr>
        <p:spPr/>
        <p:txBody>
          <a:bodyPr/>
          <a:lstStyle/>
          <a:p>
            <a:fld id="{73B850FF-6169-4056-8077-06FFA93A5366}" type="slidenum">
              <a:rPr lang="en-US" smtClean="0"/>
              <a:t>2</a:t>
            </a:fld>
            <a:endParaRPr lang="en-US"/>
          </a:p>
        </p:txBody>
      </p:sp>
    </p:spTree>
    <p:extLst>
      <p:ext uri="{BB962C8B-B14F-4D97-AF65-F5344CB8AC3E}">
        <p14:creationId xmlns:p14="http://schemas.microsoft.com/office/powerpoint/2010/main" val="125693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FBA29-2227-CC4D-EE6B-7F9E90F78236}"/>
              </a:ext>
            </a:extLst>
          </p:cNvPr>
          <p:cNvSpPr>
            <a:spLocks noGrp="1"/>
          </p:cNvSpPr>
          <p:nvPr>
            <p:ph type="title"/>
          </p:nvPr>
        </p:nvSpPr>
        <p:spPr>
          <a:xfrm>
            <a:off x="1219199" y="811348"/>
            <a:ext cx="10421983" cy="451395"/>
          </a:xfrm>
        </p:spPr>
        <p:txBody>
          <a:bodyPr>
            <a:normAutofit fontScale="90000"/>
          </a:bodyPr>
          <a:lstStyle/>
          <a:p>
            <a:pPr>
              <a:lnSpc>
                <a:spcPct val="107000"/>
              </a:lnSpc>
              <a:spcBef>
                <a:spcPts val="0"/>
              </a:spcBef>
              <a:spcAft>
                <a:spcPts val="800"/>
              </a:spcAft>
            </a:pPr>
            <a:br>
              <a:rPr lang="en-US" sz="5400" dirty="0">
                <a:latin typeface="Calibri" panose="020F0502020204030204" pitchFamily="34" charset="0"/>
                <a:ea typeface="Calibri" panose="020F0502020204030204" pitchFamily="34" charset="0"/>
                <a:cs typeface="Times New Roman" panose="02020603050405020304" pitchFamily="18" charset="0"/>
              </a:rPr>
            </a:br>
            <a:r>
              <a:rPr lang="en-US" sz="4000" dirty="0">
                <a:latin typeface="Calibri" panose="020F0502020204030204" pitchFamily="34" charset="0"/>
                <a:ea typeface="Calibri" panose="020F0502020204030204" pitchFamily="34" charset="0"/>
                <a:cs typeface="Times New Roman" panose="02020603050405020304" pitchFamily="18" charset="0"/>
              </a:rPr>
              <a:t>OLD TESTAMENT</a:t>
            </a:r>
            <a:br>
              <a:rPr lang="en-US" sz="54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78E87E4-510C-D47E-E274-8CC52D2CB4B6}"/>
              </a:ext>
            </a:extLst>
          </p:cNvPr>
          <p:cNvSpPr>
            <a:spLocks noGrp="1"/>
          </p:cNvSpPr>
          <p:nvPr>
            <p:ph idx="1"/>
          </p:nvPr>
        </p:nvSpPr>
        <p:spPr>
          <a:xfrm>
            <a:off x="653142" y="2055223"/>
            <a:ext cx="10885715" cy="4180115"/>
          </a:xfrm>
        </p:spPr>
        <p:txBody>
          <a:bodyPr>
            <a:normAutofit/>
          </a:bodyPr>
          <a:lstStyle/>
          <a:p>
            <a:pPr marL="0">
              <a:lnSpc>
                <a:spcPct val="107000"/>
              </a:lnSpc>
              <a:spcBef>
                <a:spcPts val="0"/>
              </a:spcBef>
              <a:spcAft>
                <a:spcPts val="800"/>
              </a:spcAft>
            </a:pPr>
            <a:r>
              <a:rPr lang="en-US" sz="2200" b="1" dirty="0">
                <a:latin typeface="Calibri" panose="020F0502020204030204" pitchFamily="34" charset="0"/>
                <a:ea typeface="Calibri" panose="020F0502020204030204" pitchFamily="34" charset="0"/>
                <a:cs typeface="Times New Roman" panose="02020603050405020304" pitchFamily="18" charset="0"/>
              </a:rPr>
              <a:t>E</a:t>
            </a:r>
            <a:r>
              <a:rPr lang="en-US" sz="2200" dirty="0">
                <a:latin typeface="Calibri" panose="020F0502020204030204" pitchFamily="34" charset="0"/>
                <a:ea typeface="Calibri" panose="020F0502020204030204" pitchFamily="34" charset="0"/>
                <a:cs typeface="Times New Roman" panose="02020603050405020304" pitchFamily="18" charset="0"/>
              </a:rPr>
              <a:t>-</a:t>
            </a:r>
            <a:r>
              <a:rPr lang="en-US" sz="2200" dirty="0" err="1">
                <a:latin typeface="Calibri" panose="020F0502020204030204" pitchFamily="34" charset="0"/>
                <a:ea typeface="Calibri" panose="020F0502020204030204" pitchFamily="34" charset="0"/>
                <a:cs typeface="Times New Roman" panose="02020603050405020304" pitchFamily="18" charset="0"/>
              </a:rPr>
              <a:t>sher</a:t>
            </a:r>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FFF00"/>
                </a:solidFill>
                <a:latin typeface="Calibri" panose="020F0502020204030204" pitchFamily="34" charset="0"/>
                <a:ea typeface="Calibri" panose="020F0502020204030204" pitchFamily="34" charset="0"/>
                <a:cs typeface="Times New Roman" panose="02020603050405020304" pitchFamily="18" charset="0"/>
              </a:rPr>
              <a:t>H835</a:t>
            </a:r>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b="1" dirty="0">
                <a:latin typeface="Calibri" panose="020F0502020204030204" pitchFamily="34" charset="0"/>
                <a:ea typeface="Calibri" panose="020F0502020204030204" pitchFamily="34" charset="0"/>
                <a:cs typeface="Times New Roman" panose="02020603050405020304" pitchFamily="18" charset="0"/>
              </a:rPr>
              <a:t>: </a:t>
            </a:r>
            <a:r>
              <a:rPr lang="en-US" sz="2200" dirty="0">
                <a:latin typeface="Calibri" panose="020F0502020204030204" pitchFamily="34" charset="0"/>
                <a:ea typeface="Calibri" panose="020F0502020204030204" pitchFamily="34" charset="0"/>
                <a:cs typeface="Times New Roman" panose="02020603050405020304" pitchFamily="18" charset="0"/>
              </a:rPr>
              <a:t>“happy” , honor from the Lord.</a:t>
            </a:r>
          </a:p>
          <a:p>
            <a:pPr marL="0" indent="0">
              <a:lnSpc>
                <a:spcPct val="107000"/>
              </a:lnSpc>
              <a:spcBef>
                <a:spcPts val="0"/>
              </a:spcBef>
              <a:spcAft>
                <a:spcPts val="800"/>
              </a:spcAft>
              <a:buNone/>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dirty="0" err="1">
                <a:latin typeface="Calibri" panose="020F0502020204030204" pitchFamily="34" charset="0"/>
                <a:ea typeface="Calibri" panose="020F0502020204030204" pitchFamily="34" charset="0"/>
                <a:cs typeface="Times New Roman" panose="02020603050405020304" pitchFamily="18" charset="0"/>
              </a:rPr>
              <a:t>bera</a:t>
            </a:r>
            <a:r>
              <a:rPr lang="en-US" sz="2200" dirty="0">
                <a:latin typeface="Calibri" panose="020F0502020204030204" pitchFamily="34" charset="0"/>
                <a:ea typeface="Calibri" panose="020F0502020204030204" pitchFamily="34" charset="0"/>
                <a:cs typeface="Times New Roman" panose="02020603050405020304" pitchFamily="18" charset="0"/>
              </a:rPr>
              <a:t>-</a:t>
            </a:r>
            <a:r>
              <a:rPr lang="en-US" sz="2200" b="1" dirty="0">
                <a:latin typeface="Calibri" panose="020F0502020204030204" pitchFamily="34" charset="0"/>
                <a:ea typeface="Calibri" panose="020F0502020204030204" pitchFamily="34" charset="0"/>
                <a:cs typeface="Times New Roman" panose="02020603050405020304" pitchFamily="18" charset="0"/>
              </a:rPr>
              <a:t>KAH </a:t>
            </a:r>
            <a:r>
              <a:rPr lang="en-US" sz="2200" dirty="0">
                <a:latin typeface="Calibri" panose="020F0502020204030204" pitchFamily="34" charset="0"/>
                <a:ea typeface="Calibri" panose="020F0502020204030204" pitchFamily="34" charset="0"/>
                <a:cs typeface="Times New Roman" panose="02020603050405020304" pitchFamily="18" charset="0"/>
              </a:rPr>
              <a:t>[</a:t>
            </a:r>
            <a:r>
              <a:rPr lang="en-US" sz="2200" dirty="0">
                <a:solidFill>
                  <a:srgbClr val="FFFF00"/>
                </a:solidFill>
                <a:latin typeface="Calibri" panose="020F0502020204030204" pitchFamily="34" charset="0"/>
                <a:ea typeface="Calibri" panose="020F0502020204030204" pitchFamily="34" charset="0"/>
                <a:cs typeface="Times New Roman" panose="02020603050405020304" pitchFamily="18" charset="0"/>
              </a:rPr>
              <a:t>H1293</a:t>
            </a:r>
            <a:r>
              <a:rPr lang="en-US" sz="2200" dirty="0">
                <a:latin typeface="Calibri" panose="020F0502020204030204" pitchFamily="34" charset="0"/>
                <a:ea typeface="Calibri" panose="020F0502020204030204" pitchFamily="34" charset="0"/>
                <a:cs typeface="Times New Roman" panose="02020603050405020304" pitchFamily="18" charset="0"/>
              </a:rPr>
              <a:t>] : “prosperity” </a:t>
            </a:r>
          </a:p>
          <a:p>
            <a:pPr marL="228600" lvl="1" indent="0">
              <a:spcBef>
                <a:spcPts val="200"/>
              </a:spcBef>
              <a:spcAft>
                <a:spcPts val="200"/>
              </a:spcAft>
              <a:buNone/>
            </a:pPr>
            <a:r>
              <a:rPr lang="x-none" sz="2000" dirty="0">
                <a:solidFill>
                  <a:srgbClr val="00B0F0"/>
                </a:solidFill>
                <a:latin typeface="Georgia" panose="02040502050405020303" pitchFamily="18" charset="0"/>
                <a:ea typeface="Calibri" panose="020F0502020204030204" pitchFamily="34" charset="0"/>
                <a:cs typeface="Georgia" panose="02040502050405020303" pitchFamily="18" charset="0"/>
              </a:rPr>
              <a:t>Gen 12:1-2  </a:t>
            </a:r>
            <a:r>
              <a:rPr lang="x-none" sz="2000" dirty="0">
                <a:latin typeface="Georgia" panose="02040502050405020303" pitchFamily="18" charset="0"/>
                <a:ea typeface="Calibri" panose="020F0502020204030204" pitchFamily="34" charset="0"/>
                <a:cs typeface="Georgia" panose="02040502050405020303" pitchFamily="18" charset="0"/>
              </a:rPr>
              <a:t>Now the LORD had said unto Abram, Get thee out of thy country, and from thy kindred, and from thy father's house, unto a land that I will shew thee:  </a:t>
            </a:r>
            <a:r>
              <a:rPr lang="x-none" sz="2000" dirty="0">
                <a:solidFill>
                  <a:srgbClr val="218282"/>
                </a:solidFill>
                <a:latin typeface="Georgia" panose="02040502050405020303" pitchFamily="18" charset="0"/>
                <a:ea typeface="Calibri" panose="020F0502020204030204" pitchFamily="34" charset="0"/>
                <a:cs typeface="Georgia" panose="02040502050405020303" pitchFamily="18" charset="0"/>
              </a:rPr>
              <a:t>2</a:t>
            </a:r>
            <a:r>
              <a:rPr lang="x-none" sz="2000" dirty="0">
                <a:latin typeface="Georgia" panose="02040502050405020303" pitchFamily="18" charset="0"/>
                <a:ea typeface="Calibri" panose="020F0502020204030204" pitchFamily="34" charset="0"/>
                <a:cs typeface="Georgia" panose="02040502050405020303" pitchFamily="18" charset="0"/>
              </a:rPr>
              <a:t>  And I will make of thee a great nation, and I will bless thee, and make thy name great; and thou shalt be a </a:t>
            </a:r>
            <a:r>
              <a:rPr lang="x-none" sz="2000" b="1" dirty="0">
                <a:latin typeface="Georgia" panose="02040502050405020303" pitchFamily="18" charset="0"/>
                <a:ea typeface="Calibri" panose="020F0502020204030204" pitchFamily="34" charset="0"/>
                <a:cs typeface="Georgia" panose="02040502050405020303" pitchFamily="18" charset="0"/>
              </a:rPr>
              <a:t>blessing</a:t>
            </a:r>
            <a:r>
              <a:rPr lang="en-US" sz="2000" dirty="0">
                <a:latin typeface="Georgia" panose="02040502050405020303" pitchFamily="18" charset="0"/>
                <a:ea typeface="Calibri" panose="020F0502020204030204" pitchFamily="34" charset="0"/>
                <a:cs typeface="Georgia" panose="02040502050405020303" pitchFamily="18" charset="0"/>
              </a:rPr>
              <a:t> [</a:t>
            </a:r>
            <a:r>
              <a:rPr lang="en-US" sz="2000" dirty="0">
                <a:solidFill>
                  <a:srgbClr val="FFFF00"/>
                </a:solidFill>
                <a:latin typeface="Georgia" panose="02040502050405020303" pitchFamily="18" charset="0"/>
                <a:ea typeface="Calibri" panose="020F0502020204030204" pitchFamily="34" charset="0"/>
                <a:cs typeface="Georgia" panose="02040502050405020303" pitchFamily="18" charset="0"/>
              </a:rPr>
              <a:t>H1293</a:t>
            </a:r>
            <a:r>
              <a:rPr lang="en-US" sz="2000" dirty="0">
                <a:latin typeface="Georgia" panose="02040502050405020303" pitchFamily="18" charset="0"/>
                <a:ea typeface="Calibri" panose="020F0502020204030204" pitchFamily="34" charset="0"/>
                <a:cs typeface="Georgia" panose="02040502050405020303" pitchFamily="18" charset="0"/>
              </a:rPr>
              <a:t>]</a:t>
            </a:r>
            <a:r>
              <a:rPr lang="en-US" sz="2000" dirty="0">
                <a:latin typeface="Georgia" panose="02040502050405020303" pitchFamily="18" charset="0"/>
                <a:ea typeface="Calibri" panose="020F0502020204030204" pitchFamily="34" charset="0"/>
                <a:cs typeface="Times New Roman" panose="02020603050405020304" pitchFamily="18" charset="0"/>
              </a:rPr>
              <a:t>.</a:t>
            </a:r>
          </a:p>
          <a:p>
            <a:pPr marL="228600" lvl="1" indent="0">
              <a:spcBef>
                <a:spcPts val="200"/>
              </a:spcBef>
              <a:spcAft>
                <a:spcPts val="200"/>
              </a:spcAft>
              <a:buNone/>
            </a:pPr>
            <a:endParaRPr lang="en-US" sz="2000" dirty="0">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bara-</a:t>
            </a:r>
            <a:r>
              <a:rPr lang="en-US" sz="2200" b="1" dirty="0">
                <a:latin typeface="Calibri" panose="020F0502020204030204" pitchFamily="34" charset="0"/>
                <a:ea typeface="Calibri" panose="020F0502020204030204" pitchFamily="34" charset="0"/>
                <a:cs typeface="Times New Roman" panose="02020603050405020304" pitchFamily="18" charset="0"/>
              </a:rPr>
              <a:t>k</a:t>
            </a:r>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FFF00"/>
                </a:solidFill>
                <a:latin typeface="Calibri" panose="020F0502020204030204" pitchFamily="34" charset="0"/>
                <a:ea typeface="Calibri" panose="020F0502020204030204" pitchFamily="34" charset="0"/>
                <a:cs typeface="Times New Roman" panose="02020603050405020304" pitchFamily="18" charset="0"/>
              </a:rPr>
              <a:t>H1288</a:t>
            </a:r>
            <a:r>
              <a:rPr lang="en-US" sz="2200" dirty="0">
                <a:latin typeface="Calibri" panose="020F0502020204030204" pitchFamily="34" charset="0"/>
                <a:ea typeface="Calibri" panose="020F0502020204030204" pitchFamily="34" charset="0"/>
                <a:cs typeface="Times New Roman" panose="02020603050405020304" pitchFamily="18" charset="0"/>
              </a:rPr>
              <a:t>]: to “kneel” to bless God; or to “benefit” if God is sending the blessing to us.</a:t>
            </a:r>
          </a:p>
          <a:p>
            <a:pPr marL="228600" lvl="1" indent="0">
              <a:spcBef>
                <a:spcPts val="0"/>
              </a:spcBef>
              <a:spcAft>
                <a:spcPts val="200"/>
              </a:spcAft>
              <a:buNone/>
            </a:pPr>
            <a:r>
              <a:rPr lang="x-none" sz="2000" dirty="0">
                <a:solidFill>
                  <a:srgbClr val="00B0F0"/>
                </a:solidFill>
                <a:latin typeface="Georgia" panose="02040502050405020303" pitchFamily="18" charset="0"/>
                <a:ea typeface="Calibri" panose="020F0502020204030204" pitchFamily="34" charset="0"/>
                <a:cs typeface="Georgia" panose="02040502050405020303" pitchFamily="18" charset="0"/>
              </a:rPr>
              <a:t>Psa 34:1  </a:t>
            </a:r>
            <a:r>
              <a:rPr lang="en-US" sz="2000" dirty="0">
                <a:latin typeface="Georgia" panose="02040502050405020303" pitchFamily="18" charset="0"/>
                <a:ea typeface="Calibri" panose="020F0502020204030204" pitchFamily="34" charset="0"/>
                <a:cs typeface="Georgia" panose="02040502050405020303" pitchFamily="18" charset="0"/>
              </a:rPr>
              <a:t>…</a:t>
            </a:r>
            <a:r>
              <a:rPr lang="x-none" sz="2000" dirty="0">
                <a:latin typeface="Georgia" panose="02040502050405020303" pitchFamily="18" charset="0"/>
                <a:ea typeface="Calibri" panose="020F0502020204030204" pitchFamily="34" charset="0"/>
                <a:cs typeface="Georgia" panose="02040502050405020303" pitchFamily="18" charset="0"/>
              </a:rPr>
              <a:t>I will bless</a:t>
            </a:r>
            <a:r>
              <a:rPr lang="en-US" sz="2000" dirty="0">
                <a:latin typeface="Georgia" panose="02040502050405020303" pitchFamily="18" charset="0"/>
                <a:ea typeface="Calibri" panose="020F0502020204030204" pitchFamily="34" charset="0"/>
                <a:cs typeface="Georgia" panose="02040502050405020303" pitchFamily="18" charset="0"/>
              </a:rPr>
              <a:t> [</a:t>
            </a:r>
            <a:r>
              <a:rPr lang="x-none" sz="2000" dirty="0">
                <a:solidFill>
                  <a:srgbClr val="FFFF00"/>
                </a:solidFill>
                <a:latin typeface="Georgia" panose="02040502050405020303" pitchFamily="18" charset="0"/>
                <a:ea typeface="Calibri" panose="020F0502020204030204" pitchFamily="34" charset="0"/>
                <a:cs typeface="Georgia" panose="02040502050405020303" pitchFamily="18" charset="0"/>
              </a:rPr>
              <a:t>H1288</a:t>
            </a:r>
            <a:r>
              <a:rPr lang="en-US" sz="2000" dirty="0">
                <a:solidFill>
                  <a:srgbClr val="FFFF00"/>
                </a:solidFill>
                <a:latin typeface="Georgia" panose="02040502050405020303" pitchFamily="18" charset="0"/>
                <a:ea typeface="Calibri" panose="020F0502020204030204" pitchFamily="34" charset="0"/>
                <a:cs typeface="Georgia" panose="02040502050405020303" pitchFamily="18" charset="0"/>
              </a:rPr>
              <a:t>: </a:t>
            </a:r>
            <a:r>
              <a:rPr lang="en-US" sz="2000" dirty="0">
                <a:latin typeface="Georgia" panose="02040502050405020303" pitchFamily="18" charset="0"/>
                <a:ea typeface="Calibri" panose="020F0502020204030204" pitchFamily="34" charset="0"/>
                <a:cs typeface="Georgia" panose="02040502050405020303" pitchFamily="18" charset="0"/>
              </a:rPr>
              <a:t>reverence, symbolically kneel before], t</a:t>
            </a:r>
            <a:r>
              <a:rPr lang="x-none" sz="2000" dirty="0">
                <a:latin typeface="Georgia" panose="02040502050405020303" pitchFamily="18" charset="0"/>
                <a:ea typeface="Calibri" panose="020F0502020204030204" pitchFamily="34" charset="0"/>
                <a:cs typeface="Georgia" panose="02040502050405020303" pitchFamily="18" charset="0"/>
              </a:rPr>
              <a:t>he LORD</a:t>
            </a:r>
            <a:r>
              <a:rPr lang="x-none" sz="2000" dirty="0">
                <a:solidFill>
                  <a:srgbClr val="9753DB"/>
                </a:solidFill>
                <a:latin typeface="Georgia" panose="02040502050405020303" pitchFamily="18" charset="0"/>
                <a:ea typeface="Calibri" panose="020F0502020204030204" pitchFamily="34" charset="0"/>
                <a:cs typeface="Georgia" panose="02040502050405020303" pitchFamily="18" charset="0"/>
              </a:rPr>
              <a:t> </a:t>
            </a:r>
            <a:r>
              <a:rPr lang="x-none" sz="2000" dirty="0">
                <a:latin typeface="Georgia" panose="02040502050405020303" pitchFamily="18" charset="0"/>
                <a:ea typeface="Calibri" panose="020F0502020204030204" pitchFamily="34" charset="0"/>
                <a:cs typeface="Georgia" panose="02040502050405020303" pitchFamily="18" charset="0"/>
              </a:rPr>
              <a:t> at all</a:t>
            </a:r>
            <a:r>
              <a:rPr lang="x-none" sz="2000" dirty="0">
                <a:solidFill>
                  <a:srgbClr val="9753DB"/>
                </a:solidFill>
                <a:latin typeface="Georgia" panose="02040502050405020303" pitchFamily="18" charset="0"/>
                <a:ea typeface="Calibri" panose="020F0502020204030204" pitchFamily="34" charset="0"/>
                <a:cs typeface="Georgia" panose="02040502050405020303" pitchFamily="18" charset="0"/>
              </a:rPr>
              <a:t> </a:t>
            </a:r>
            <a:r>
              <a:rPr lang="x-none" sz="2000" dirty="0">
                <a:latin typeface="Georgia" panose="02040502050405020303" pitchFamily="18" charset="0"/>
                <a:ea typeface="Calibri" panose="020F0502020204030204" pitchFamily="34" charset="0"/>
                <a:cs typeface="Georgia" panose="02040502050405020303" pitchFamily="18" charset="0"/>
              </a:rPr>
              <a:t>times:</a:t>
            </a:r>
            <a:r>
              <a:rPr lang="x-none" sz="2000" dirty="0">
                <a:solidFill>
                  <a:srgbClr val="9753DB"/>
                </a:solidFill>
                <a:latin typeface="Georgia" panose="02040502050405020303" pitchFamily="18" charset="0"/>
                <a:ea typeface="Calibri" panose="020F0502020204030204" pitchFamily="34" charset="0"/>
                <a:cs typeface="Georgia" panose="02040502050405020303" pitchFamily="18" charset="0"/>
              </a:rPr>
              <a:t> </a:t>
            </a:r>
            <a:r>
              <a:rPr lang="x-none" sz="2000" dirty="0">
                <a:latin typeface="Georgia" panose="02040502050405020303" pitchFamily="18" charset="0"/>
                <a:ea typeface="Calibri" panose="020F0502020204030204" pitchFamily="34" charset="0"/>
                <a:cs typeface="Georgia" panose="02040502050405020303" pitchFamily="18" charset="0"/>
              </a:rPr>
              <a:t>his praise</a:t>
            </a:r>
            <a:r>
              <a:rPr lang="x-none" sz="2000" dirty="0">
                <a:solidFill>
                  <a:srgbClr val="9753DB"/>
                </a:solidFill>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latin typeface="Georgia" panose="02040502050405020303" pitchFamily="18" charset="0"/>
                <a:ea typeface="Calibri" panose="020F0502020204030204" pitchFamily="34" charset="0"/>
                <a:cs typeface="Georgia" panose="02040502050405020303" pitchFamily="18" charset="0"/>
              </a:rPr>
              <a:t>shall</a:t>
            </a:r>
            <a:r>
              <a:rPr lang="x-none" sz="2000" dirty="0">
                <a:solidFill>
                  <a:schemeClr val="tx1"/>
                </a:solidFill>
                <a:latin typeface="Georgia" panose="02040502050405020303" pitchFamily="18" charset="0"/>
                <a:ea typeface="Calibri" panose="020F0502020204030204" pitchFamily="34" charset="0"/>
                <a:cs typeface="Georgia" panose="02040502050405020303" pitchFamily="18" charset="0"/>
              </a:rPr>
              <a:t> </a:t>
            </a:r>
            <a:r>
              <a:rPr lang="x-none" sz="2000" dirty="0">
                <a:latin typeface="Georgia" panose="02040502050405020303" pitchFamily="18" charset="0"/>
                <a:ea typeface="Calibri" panose="020F0502020204030204" pitchFamily="34" charset="0"/>
                <a:cs typeface="Georgia" panose="02040502050405020303" pitchFamily="18" charset="0"/>
              </a:rPr>
              <a:t>continually</a:t>
            </a:r>
            <a:r>
              <a:rPr lang="x-none" sz="2000" dirty="0">
                <a:solidFill>
                  <a:srgbClr val="9753DB"/>
                </a:solidFill>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latin typeface="Georgia" panose="02040502050405020303" pitchFamily="18" charset="0"/>
                <a:ea typeface="Calibri" panose="020F0502020204030204" pitchFamily="34" charset="0"/>
                <a:cs typeface="Georgia" panose="02040502050405020303" pitchFamily="18" charset="0"/>
              </a:rPr>
              <a:t>be</a:t>
            </a:r>
            <a:r>
              <a:rPr lang="x-none" sz="2000" dirty="0">
                <a:latin typeface="Georgia" panose="02040502050405020303" pitchFamily="18" charset="0"/>
                <a:ea typeface="Calibri" panose="020F0502020204030204" pitchFamily="34" charset="0"/>
                <a:cs typeface="Georgia" panose="02040502050405020303" pitchFamily="18" charset="0"/>
              </a:rPr>
              <a:t> in my mouth</a:t>
            </a:r>
            <a:r>
              <a:rPr lang="x-none" sz="1800" dirty="0">
                <a:latin typeface="Georgia" panose="02040502050405020303" pitchFamily="18" charset="0"/>
                <a:ea typeface="Calibri" panose="020F0502020204030204" pitchFamily="34" charset="0"/>
                <a:cs typeface="Georgia" panose="02040502050405020303" pitchFamily="18" charset="0"/>
              </a:rPr>
              <a:t>.</a:t>
            </a:r>
            <a:endParaRPr lang="en-US" sz="1800" dirty="0">
              <a:latin typeface="Georgia" panose="02040502050405020303" pitchFamily="18" charset="0"/>
              <a:ea typeface="Calibri" panose="020F0502020204030204" pitchFamily="34" charset="0"/>
              <a:cs typeface="Georgia" panose="02040502050405020303" pitchFamily="18" charset="0"/>
            </a:endParaRPr>
          </a:p>
          <a:p>
            <a:endParaRPr lang="en-US" dirty="0"/>
          </a:p>
        </p:txBody>
      </p:sp>
      <p:sp>
        <p:nvSpPr>
          <p:cNvPr id="4" name="Slide Number Placeholder 3">
            <a:extLst>
              <a:ext uri="{FF2B5EF4-FFF2-40B4-BE49-F238E27FC236}">
                <a16:creationId xmlns:a16="http://schemas.microsoft.com/office/drawing/2014/main" id="{8223E465-863C-BC3E-BF02-B55C35126A19}"/>
              </a:ext>
            </a:extLst>
          </p:cNvPr>
          <p:cNvSpPr>
            <a:spLocks noGrp="1"/>
          </p:cNvSpPr>
          <p:nvPr>
            <p:ph type="sldNum" sz="quarter" idx="12"/>
          </p:nvPr>
        </p:nvSpPr>
        <p:spPr/>
        <p:txBody>
          <a:bodyPr/>
          <a:lstStyle/>
          <a:p>
            <a:fld id="{73B850FF-6169-4056-8077-06FFA93A5366}" type="slidenum">
              <a:rPr lang="en-US" smtClean="0"/>
              <a:t>3</a:t>
            </a:fld>
            <a:endParaRPr lang="en-US"/>
          </a:p>
        </p:txBody>
      </p:sp>
    </p:spTree>
    <p:extLst>
      <p:ext uri="{BB962C8B-B14F-4D97-AF65-F5344CB8AC3E}">
        <p14:creationId xmlns:p14="http://schemas.microsoft.com/office/powerpoint/2010/main" val="19586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7DFC-D3E2-484D-3A32-4F993888475C}"/>
              </a:ext>
            </a:extLst>
          </p:cNvPr>
          <p:cNvSpPr>
            <a:spLocks noGrp="1"/>
          </p:cNvSpPr>
          <p:nvPr>
            <p:ph type="title"/>
          </p:nvPr>
        </p:nvSpPr>
        <p:spPr>
          <a:xfrm>
            <a:off x="838200" y="522514"/>
            <a:ext cx="10515600" cy="888275"/>
          </a:xfrm>
        </p:spPr>
        <p:txBody>
          <a:bodyPr>
            <a:norm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E</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sher</a:t>
            </a:r>
            <a:r>
              <a:rPr lang="en-US" sz="3200" dirty="0">
                <a:effectLst/>
                <a:latin typeface="Calibri" panose="020F0502020204030204" pitchFamily="34" charset="0"/>
                <a:ea typeface="Calibri" panose="020F0502020204030204" pitchFamily="34" charset="0"/>
                <a:cs typeface="Times New Roman" panose="02020603050405020304" pitchFamily="18" charset="0"/>
              </a:rPr>
              <a:t> Scriptures</a:t>
            </a:r>
            <a:endParaRPr lang="en-US" dirty="0"/>
          </a:p>
        </p:txBody>
      </p:sp>
      <p:sp>
        <p:nvSpPr>
          <p:cNvPr id="3" name="Content Placeholder 2">
            <a:extLst>
              <a:ext uri="{FF2B5EF4-FFF2-40B4-BE49-F238E27FC236}">
                <a16:creationId xmlns:a16="http://schemas.microsoft.com/office/drawing/2014/main" id="{B518D4DE-5A7B-15C2-4274-C11BD7745849}"/>
              </a:ext>
            </a:extLst>
          </p:cNvPr>
          <p:cNvSpPr>
            <a:spLocks noGrp="1"/>
          </p:cNvSpPr>
          <p:nvPr>
            <p:ph idx="1"/>
          </p:nvPr>
        </p:nvSpPr>
        <p:spPr>
          <a:xfrm>
            <a:off x="1120000" y="1410788"/>
            <a:ext cx="9190949" cy="4924697"/>
          </a:xfrm>
        </p:spPr>
        <p:txBody>
          <a:bodyPr>
            <a:normAutofit/>
          </a:bodyPr>
          <a:lstStyle/>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1:1-2  </a:t>
            </a:r>
            <a:r>
              <a:rPr lang="x-none" sz="2000" b="1" dirty="0">
                <a:effectLst/>
                <a:latin typeface="Georgia" panose="02040502050405020303" pitchFamily="18" charset="0"/>
                <a:ea typeface="Calibri" panose="020F0502020204030204" pitchFamily="34" charset="0"/>
                <a:cs typeface="Georgia" panose="02040502050405020303" pitchFamily="18" charset="0"/>
              </a:rPr>
              <a:t>Blessed</a:t>
            </a:r>
            <a:r>
              <a:rPr lang="x-none" sz="2000" dirty="0">
                <a:effectLst/>
                <a:latin typeface="Georgia" panose="02040502050405020303" pitchFamily="18" charset="0"/>
                <a:ea typeface="Calibri" panose="020F0502020204030204" pitchFamily="34" charset="0"/>
                <a:cs typeface="Georgia" panose="02040502050405020303" pitchFamily="18" charset="0"/>
              </a:rPr>
              <a:t> </a:t>
            </a:r>
            <a:r>
              <a:rPr lang="en-US" sz="2000" dirty="0">
                <a:effectLst/>
                <a:latin typeface="Georgia" panose="02040502050405020303" pitchFamily="18" charset="0"/>
                <a:ea typeface="Calibri" panose="020F0502020204030204" pitchFamily="34" charset="0"/>
                <a:cs typeface="Georgia" panose="02040502050405020303" pitchFamily="18" charset="0"/>
              </a:rPr>
              <a:t>[</a:t>
            </a:r>
            <a:r>
              <a:rPr lang="en-US" sz="2000" i="1" dirty="0">
                <a:effectLst/>
                <a:latin typeface="Georgia" panose="02040502050405020303" pitchFamily="18" charset="0"/>
                <a:ea typeface="Calibri" panose="020F0502020204030204" pitchFamily="34" charset="0"/>
                <a:cs typeface="Georgia" panose="02040502050405020303" pitchFamily="18" charset="0"/>
              </a:rPr>
              <a:t>happy, honored by God</a:t>
            </a:r>
            <a:r>
              <a:rPr lang="en-US" sz="2000" dirty="0">
                <a:effectLst/>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the man that walketh not in the counsel of the ungodly, nor standeth in the way of sinners, nor sitteth in the seat of the scornful.  </a:t>
            </a:r>
            <a:r>
              <a:rPr lang="x-none" sz="20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2</a:t>
            </a:r>
            <a:r>
              <a:rPr lang="x-none" sz="2000" dirty="0">
                <a:effectLst/>
                <a:latin typeface="Georgia" panose="02040502050405020303" pitchFamily="18" charset="0"/>
                <a:ea typeface="Calibri" panose="020F0502020204030204" pitchFamily="34" charset="0"/>
                <a:cs typeface="Georgia" panose="02040502050405020303" pitchFamily="18" charset="0"/>
              </a:rPr>
              <a:t>  But his delight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in the law of the LORD; and in his law doth he meditate day and night.</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32:1-2  </a:t>
            </a:r>
            <a:r>
              <a:rPr lang="en-US" sz="2000" b="1" i="1" dirty="0">
                <a:solidFill>
                  <a:srgbClr val="757575"/>
                </a:solidFill>
                <a:effectLst/>
                <a:latin typeface="Georgia" panose="02040502050405020303" pitchFamily="18" charset="0"/>
                <a:ea typeface="Calibri" panose="020F0502020204030204" pitchFamily="34" charset="0"/>
                <a:cs typeface="Georgia" panose="02040502050405020303" pitchFamily="18" charset="0"/>
              </a:rPr>
              <a:t>…</a:t>
            </a:r>
            <a:r>
              <a:rPr lang="x-none" sz="2000" b="1" i="1" dirty="0">
                <a:effectLst/>
                <a:latin typeface="Georgia" panose="02040502050405020303" pitchFamily="18" charset="0"/>
                <a:ea typeface="Calibri" panose="020F0502020204030204" pitchFamily="34" charset="0"/>
                <a:cs typeface="Georgia" panose="02040502050405020303" pitchFamily="18" charset="0"/>
              </a:rPr>
              <a:t>Blessed</a:t>
            </a:r>
            <a:r>
              <a:rPr lang="x-none" sz="2000" dirty="0">
                <a:effectLst/>
                <a:latin typeface="Georgia" panose="02040502050405020303" pitchFamily="18" charset="0"/>
                <a:ea typeface="Calibri" panose="020F0502020204030204" pitchFamily="34" charset="0"/>
                <a:cs typeface="Georgia" panose="02040502050405020303" pitchFamily="18" charset="0"/>
              </a:rPr>
              <a:t> </a:t>
            </a:r>
            <a:r>
              <a:rPr lang="en-US" sz="2000" i="1" dirty="0">
                <a:effectLst/>
                <a:latin typeface="Georgia" panose="02040502050405020303" pitchFamily="18" charset="0"/>
                <a:ea typeface="Calibri" panose="020F0502020204030204" pitchFamily="34" charset="0"/>
                <a:cs typeface="Georgia" panose="02040502050405020303" pitchFamily="18" charset="0"/>
              </a:rPr>
              <a:t>[happy, honored by God]</a:t>
            </a:r>
            <a:r>
              <a:rPr lang="en-US" sz="2000" dirty="0">
                <a:effectLst/>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 he whose</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transgression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effectLst/>
                <a:latin typeface="Georgia" panose="02040502050405020303" pitchFamily="18" charset="0"/>
                <a:ea typeface="Calibri" panose="020F0502020204030204" pitchFamily="34" charset="0"/>
                <a:cs typeface="Georgia" panose="02040502050405020303" pitchFamily="18" charset="0"/>
              </a:rPr>
              <a:t> forgiven,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whos</a:t>
            </a:r>
            <a:r>
              <a:rPr lang="x-none" sz="2000" i="1" dirty="0">
                <a:solidFill>
                  <a:srgbClr val="757575"/>
                </a:solidFill>
                <a:effectLst/>
                <a:latin typeface="Georgia" panose="02040502050405020303" pitchFamily="18" charset="0"/>
                <a:ea typeface="Calibri" panose="020F0502020204030204" pitchFamily="34" charset="0"/>
                <a:cs typeface="Georgia" panose="02040502050405020303" pitchFamily="18" charset="0"/>
              </a:rPr>
              <a:t>e</a:t>
            </a:r>
            <a:r>
              <a:rPr lang="x-none" sz="2000" dirty="0">
                <a:effectLst/>
                <a:latin typeface="Georgia" panose="02040502050405020303" pitchFamily="18" charset="0"/>
                <a:ea typeface="Calibri" panose="020F0502020204030204" pitchFamily="34" charset="0"/>
                <a:cs typeface="Georgia" panose="02040502050405020303" pitchFamily="18" charset="0"/>
              </a:rPr>
              <a:t> sin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covered.  </a:t>
            </a:r>
            <a:r>
              <a:rPr lang="x-none" sz="20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2</a:t>
            </a:r>
            <a:r>
              <a:rPr lang="x-none" sz="2000" dirty="0">
                <a:effectLst/>
                <a:latin typeface="Georgia" panose="02040502050405020303" pitchFamily="18" charset="0"/>
                <a:ea typeface="Calibri" panose="020F0502020204030204" pitchFamily="34" charset="0"/>
                <a:cs typeface="Georgia" panose="02040502050405020303" pitchFamily="18" charset="0"/>
              </a:rPr>
              <a:t>  </a:t>
            </a:r>
            <a:r>
              <a:rPr lang="x-none" sz="2000" b="1" i="1" dirty="0">
                <a:effectLst/>
                <a:latin typeface="Georgia" panose="02040502050405020303" pitchFamily="18" charset="0"/>
                <a:ea typeface="Calibri" panose="020F0502020204030204" pitchFamily="34" charset="0"/>
                <a:cs typeface="Georgia" panose="02040502050405020303" pitchFamily="18" charset="0"/>
              </a:rPr>
              <a:t>Blessed </a:t>
            </a:r>
            <a:r>
              <a:rPr lang="en-US" sz="2000" i="1" dirty="0">
                <a:effectLst/>
                <a:latin typeface="Georgia" panose="02040502050405020303" pitchFamily="18" charset="0"/>
                <a:ea typeface="Calibri" panose="020F0502020204030204" pitchFamily="34" charset="0"/>
                <a:cs typeface="Georgia" panose="02040502050405020303" pitchFamily="18" charset="0"/>
              </a:rPr>
              <a:t>[happy]</a:t>
            </a:r>
            <a:r>
              <a:rPr lang="en-US"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the man unto whom the LORD imputeth not iniquity, and in whose spirit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there is</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no guile.</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34:8  </a:t>
            </a:r>
            <a:r>
              <a:rPr lang="x-none" sz="2000" dirty="0">
                <a:effectLst/>
                <a:latin typeface="Georgia" panose="02040502050405020303" pitchFamily="18" charset="0"/>
                <a:ea typeface="Calibri" panose="020F0502020204030204" pitchFamily="34" charset="0"/>
                <a:cs typeface="Georgia" panose="02040502050405020303" pitchFamily="18" charset="0"/>
              </a:rPr>
              <a:t>O taste and see that the LORD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effectLst/>
                <a:latin typeface="Georgia" panose="02040502050405020303" pitchFamily="18" charset="0"/>
                <a:ea typeface="Calibri" panose="020F0502020204030204" pitchFamily="34" charset="0"/>
                <a:cs typeface="Georgia" panose="02040502050405020303" pitchFamily="18" charset="0"/>
              </a:rPr>
              <a:t> good: </a:t>
            </a:r>
            <a:r>
              <a:rPr lang="x-none" sz="2000" b="1" i="1" dirty="0">
                <a:effectLst/>
                <a:latin typeface="Georgia" panose="02040502050405020303" pitchFamily="18" charset="0"/>
                <a:ea typeface="Calibri" panose="020F0502020204030204" pitchFamily="34" charset="0"/>
                <a:cs typeface="Georgia" panose="02040502050405020303" pitchFamily="18" charset="0"/>
              </a:rPr>
              <a:t>blessed</a:t>
            </a:r>
            <a:r>
              <a:rPr lang="x-none" sz="2000" dirty="0">
                <a:effectLst/>
                <a:latin typeface="Georgia" panose="02040502050405020303" pitchFamily="18" charset="0"/>
                <a:ea typeface="Calibri" panose="020F0502020204030204" pitchFamily="34" charset="0"/>
                <a:cs typeface="Georgia" panose="02040502050405020303" pitchFamily="18" charset="0"/>
              </a:rPr>
              <a:t> </a:t>
            </a:r>
            <a:r>
              <a:rPr lang="en-US" sz="2000" dirty="0">
                <a:effectLst/>
                <a:latin typeface="Georgia" panose="02040502050405020303" pitchFamily="18" charset="0"/>
                <a:ea typeface="Calibri" panose="020F0502020204030204" pitchFamily="34" charset="0"/>
                <a:cs typeface="Georgia" panose="02040502050405020303" pitchFamily="18" charset="0"/>
              </a:rPr>
              <a:t>[happy]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effectLst/>
                <a:latin typeface="Georgia" panose="02040502050405020303" pitchFamily="18" charset="0"/>
                <a:ea typeface="Calibri" panose="020F0502020204030204" pitchFamily="34" charset="0"/>
                <a:cs typeface="Georgia" panose="02040502050405020303" pitchFamily="18" charset="0"/>
              </a:rPr>
              <a:t> the man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that</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trusteth in him.</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40:4  </a:t>
            </a:r>
            <a:r>
              <a:rPr lang="x-none" sz="2000" b="1" dirty="0">
                <a:effectLst/>
                <a:latin typeface="Georgia" panose="02040502050405020303" pitchFamily="18" charset="0"/>
                <a:ea typeface="Calibri" panose="020F0502020204030204" pitchFamily="34" charset="0"/>
                <a:cs typeface="Georgia" panose="02040502050405020303" pitchFamily="18" charset="0"/>
              </a:rPr>
              <a:t>Blessed</a:t>
            </a:r>
            <a:r>
              <a:rPr lang="x-none" sz="2000" dirty="0">
                <a:effectLst/>
                <a:latin typeface="Georgia" panose="02040502050405020303" pitchFamily="18" charset="0"/>
                <a:ea typeface="Calibri" panose="020F0502020204030204" pitchFamily="34" charset="0"/>
                <a:cs typeface="Georgia" panose="02040502050405020303" pitchFamily="18" charset="0"/>
              </a:rPr>
              <a:t> </a:t>
            </a:r>
            <a:r>
              <a:rPr lang="en-US" sz="2000" i="1" dirty="0">
                <a:effectLst/>
                <a:latin typeface="Georgia" panose="02040502050405020303" pitchFamily="18" charset="0"/>
                <a:ea typeface="Calibri" panose="020F0502020204030204" pitchFamily="34" charset="0"/>
                <a:cs typeface="Georgia" panose="02040502050405020303" pitchFamily="18" charset="0"/>
              </a:rPr>
              <a:t>[happy]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effectLst/>
                <a:latin typeface="Georgia" panose="02040502050405020303" pitchFamily="18" charset="0"/>
                <a:ea typeface="Calibri" panose="020F0502020204030204" pitchFamily="34" charset="0"/>
                <a:cs typeface="Georgia" panose="02040502050405020303" pitchFamily="18" charset="0"/>
              </a:rPr>
              <a:t> that man that maketh the LORD his trust, and respecteth not the proud, nor such as turn aside to lies.</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18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84:4-6  </a:t>
            </a:r>
            <a:r>
              <a:rPr lang="x-none" sz="1800" b="1" dirty="0">
                <a:effectLst/>
                <a:latin typeface="Georgia" panose="02040502050405020303" pitchFamily="18" charset="0"/>
                <a:ea typeface="Calibri" panose="020F0502020204030204" pitchFamily="34" charset="0"/>
                <a:cs typeface="Georgia" panose="02040502050405020303" pitchFamily="18" charset="0"/>
              </a:rPr>
              <a:t>Blessed </a:t>
            </a:r>
            <a:r>
              <a:rPr lang="en-US" sz="1800" i="1" dirty="0">
                <a:effectLst/>
                <a:latin typeface="Georgia" panose="02040502050405020303" pitchFamily="18" charset="0"/>
                <a:ea typeface="Calibri" panose="020F0502020204030204" pitchFamily="34" charset="0"/>
                <a:cs typeface="Georgia" panose="02040502050405020303" pitchFamily="18" charset="0"/>
              </a:rPr>
              <a:t>[happy]</a:t>
            </a:r>
            <a:r>
              <a:rPr lang="en-US" sz="1800" b="1" dirty="0">
                <a:effectLst/>
                <a:latin typeface="Georgia" panose="02040502050405020303" pitchFamily="18" charset="0"/>
                <a:ea typeface="Calibri" panose="020F0502020204030204" pitchFamily="34" charset="0"/>
                <a:cs typeface="Georgia" panose="02040502050405020303" pitchFamily="18" charset="0"/>
              </a:rPr>
              <a:t> </a:t>
            </a:r>
            <a:r>
              <a:rPr lang="x-none" sz="1800" b="1"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are</a:t>
            </a:r>
            <a:r>
              <a:rPr lang="x-none" sz="1800" b="1" dirty="0">
                <a:effectLst/>
                <a:latin typeface="Georgia" panose="02040502050405020303" pitchFamily="18" charset="0"/>
                <a:ea typeface="Calibri" panose="020F0502020204030204" pitchFamily="34" charset="0"/>
                <a:cs typeface="Georgia" panose="02040502050405020303" pitchFamily="18" charset="0"/>
              </a:rPr>
              <a:t> they that dwell in thy house:</a:t>
            </a:r>
            <a:r>
              <a:rPr lang="x-none" sz="1800" dirty="0">
                <a:effectLst/>
                <a:latin typeface="Georgia" panose="02040502050405020303" pitchFamily="18" charset="0"/>
                <a:ea typeface="Calibri" panose="020F0502020204030204" pitchFamily="34" charset="0"/>
                <a:cs typeface="Georgia" panose="02040502050405020303" pitchFamily="18" charset="0"/>
              </a:rPr>
              <a:t> they will be still praising thee. Selah.  </a:t>
            </a:r>
            <a:r>
              <a:rPr lang="x-none" sz="18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5</a:t>
            </a:r>
            <a:r>
              <a:rPr lang="x-none" sz="1800" dirty="0">
                <a:effectLst/>
                <a:latin typeface="Georgia" panose="02040502050405020303" pitchFamily="18" charset="0"/>
                <a:ea typeface="Calibri" panose="020F0502020204030204" pitchFamily="34" charset="0"/>
                <a:cs typeface="Georgia" panose="02040502050405020303" pitchFamily="18" charset="0"/>
              </a:rPr>
              <a:t>  </a:t>
            </a:r>
            <a:r>
              <a:rPr lang="x-none" sz="1800" b="1" dirty="0">
                <a:effectLst/>
                <a:latin typeface="Georgia" panose="02040502050405020303" pitchFamily="18" charset="0"/>
                <a:ea typeface="Calibri" panose="020F0502020204030204" pitchFamily="34" charset="0"/>
                <a:cs typeface="Georgia" panose="02040502050405020303" pitchFamily="18" charset="0"/>
              </a:rPr>
              <a:t>Blessed </a:t>
            </a:r>
            <a:r>
              <a:rPr lang="en-US" sz="1800" i="1" dirty="0">
                <a:effectLst/>
                <a:latin typeface="Georgia" panose="02040502050405020303" pitchFamily="18" charset="0"/>
                <a:ea typeface="Calibri" panose="020F0502020204030204" pitchFamily="34" charset="0"/>
                <a:cs typeface="Georgia" panose="02040502050405020303" pitchFamily="18" charset="0"/>
              </a:rPr>
              <a:t>[happy</a:t>
            </a:r>
            <a:r>
              <a:rPr lang="en-US" sz="1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a:t>
            </a:r>
            <a:r>
              <a:rPr lang="en-US" sz="1800" b="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1800" b="1"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1800" b="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1800" b="1" dirty="0">
                <a:effectLst/>
                <a:latin typeface="Georgia" panose="02040502050405020303" pitchFamily="18" charset="0"/>
                <a:ea typeface="Calibri" panose="020F0502020204030204" pitchFamily="34" charset="0"/>
                <a:cs typeface="Georgia" panose="02040502050405020303" pitchFamily="18" charset="0"/>
              </a:rPr>
              <a:t>the man whose strength </a:t>
            </a:r>
            <a:r>
              <a:rPr lang="x-none" sz="1800" b="1"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1800" b="1" dirty="0">
                <a:effectLst/>
                <a:latin typeface="Georgia" panose="02040502050405020303" pitchFamily="18" charset="0"/>
                <a:ea typeface="Calibri" panose="020F0502020204030204" pitchFamily="34" charset="0"/>
                <a:cs typeface="Georgia" panose="02040502050405020303" pitchFamily="18" charset="0"/>
              </a:rPr>
              <a:t> in thee</a:t>
            </a:r>
            <a:r>
              <a:rPr lang="x-none" sz="1800" dirty="0">
                <a:effectLst/>
                <a:latin typeface="Georgia" panose="02040502050405020303" pitchFamily="18" charset="0"/>
                <a:ea typeface="Calibri" panose="020F0502020204030204" pitchFamily="34" charset="0"/>
                <a:cs typeface="Georgia" panose="02040502050405020303" pitchFamily="18" charset="0"/>
              </a:rPr>
              <a:t>; in whose heart </a:t>
            </a:r>
            <a:r>
              <a:rPr lang="x-none" sz="1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are</a:t>
            </a:r>
            <a:r>
              <a:rPr lang="x-none" sz="1800" dirty="0">
                <a:effectLst/>
                <a:latin typeface="Georgia" panose="02040502050405020303" pitchFamily="18" charset="0"/>
                <a:ea typeface="Calibri" panose="020F0502020204030204" pitchFamily="34" charset="0"/>
                <a:cs typeface="Georgia" panose="02040502050405020303" pitchFamily="18" charset="0"/>
              </a:rPr>
              <a:t> the ways </a:t>
            </a:r>
            <a:r>
              <a:rPr lang="x-none" sz="1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of them.</a:t>
            </a:r>
            <a:r>
              <a:rPr lang="x-none" sz="1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18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6</a:t>
            </a:r>
            <a:r>
              <a:rPr lang="x-none" sz="1800" dirty="0">
                <a:effectLst/>
                <a:latin typeface="Georgia" panose="02040502050405020303" pitchFamily="18" charset="0"/>
                <a:ea typeface="Calibri" panose="020F0502020204030204" pitchFamily="34" charset="0"/>
                <a:cs typeface="Georgia" panose="02040502050405020303" pitchFamily="18" charset="0"/>
              </a:rPr>
              <a:t>  </a:t>
            </a:r>
            <a:r>
              <a:rPr lang="x-none" sz="1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Who</a:t>
            </a:r>
            <a:r>
              <a:rPr lang="x-none" sz="1800" dirty="0">
                <a:effectLst/>
                <a:latin typeface="Georgia" panose="02040502050405020303" pitchFamily="18" charset="0"/>
                <a:ea typeface="Calibri" panose="020F0502020204030204" pitchFamily="34" charset="0"/>
                <a:cs typeface="Georgia" panose="02040502050405020303" pitchFamily="18" charset="0"/>
              </a:rPr>
              <a:t> passing through the valley of Baca make it a well; the rain also filleth the </a:t>
            </a:r>
            <a:r>
              <a:rPr lang="x-none" sz="1800" b="1" dirty="0">
                <a:effectLst/>
                <a:latin typeface="Georgia" panose="02040502050405020303" pitchFamily="18" charset="0"/>
                <a:ea typeface="Calibri" panose="020F0502020204030204" pitchFamily="34" charset="0"/>
                <a:cs typeface="Georgia" panose="02040502050405020303" pitchFamily="18" charset="0"/>
              </a:rPr>
              <a:t>pools</a:t>
            </a:r>
            <a:r>
              <a:rPr lang="x-none" sz="1800" dirty="0">
                <a:effectLst/>
                <a:latin typeface="Georgia" panose="02040502050405020303" pitchFamily="18" charset="0"/>
                <a:ea typeface="Calibri" panose="020F0502020204030204" pitchFamily="34" charset="0"/>
                <a:cs typeface="Georgia" panose="02040502050405020303" pitchFamily="18" charset="0"/>
              </a:rPr>
              <a:t>.</a:t>
            </a:r>
            <a:endParaRPr lang="en-US" sz="1800" dirty="0">
              <a:effectLst/>
              <a:latin typeface="Georgia" panose="02040502050405020303" pitchFamily="18" charset="0"/>
              <a:ea typeface="Calibri" panose="020F0502020204030204" pitchFamily="34" charset="0"/>
              <a:cs typeface="Georgia" panose="02040502050405020303" pitchFamily="18" charset="0"/>
            </a:endParaRPr>
          </a:p>
        </p:txBody>
      </p:sp>
      <p:sp>
        <p:nvSpPr>
          <p:cNvPr id="4" name="Slide Number Placeholder 3">
            <a:extLst>
              <a:ext uri="{FF2B5EF4-FFF2-40B4-BE49-F238E27FC236}">
                <a16:creationId xmlns:a16="http://schemas.microsoft.com/office/drawing/2014/main" id="{B7DB2C2D-B841-A061-FC37-9027183C3922}"/>
              </a:ext>
            </a:extLst>
          </p:cNvPr>
          <p:cNvSpPr>
            <a:spLocks noGrp="1"/>
          </p:cNvSpPr>
          <p:nvPr>
            <p:ph type="sldNum" sz="quarter" idx="12"/>
          </p:nvPr>
        </p:nvSpPr>
        <p:spPr/>
        <p:txBody>
          <a:bodyPr/>
          <a:lstStyle/>
          <a:p>
            <a:fld id="{73B850FF-6169-4056-8077-06FFA93A5366}" type="slidenum">
              <a:rPr lang="en-US" smtClean="0"/>
              <a:t>4</a:t>
            </a:fld>
            <a:endParaRPr lang="en-US"/>
          </a:p>
        </p:txBody>
      </p:sp>
    </p:spTree>
    <p:extLst>
      <p:ext uri="{BB962C8B-B14F-4D97-AF65-F5344CB8AC3E}">
        <p14:creationId xmlns:p14="http://schemas.microsoft.com/office/powerpoint/2010/main" val="372775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5951-4F25-C23C-4F41-148CCE1719E6}"/>
              </a:ext>
            </a:extLst>
          </p:cNvPr>
          <p:cNvSpPr>
            <a:spLocks noGrp="1"/>
          </p:cNvSpPr>
          <p:nvPr>
            <p:ph type="title"/>
          </p:nvPr>
        </p:nvSpPr>
        <p:spPr>
          <a:xfrm>
            <a:off x="838200" y="365125"/>
            <a:ext cx="10515600" cy="732155"/>
          </a:xfrm>
        </p:spPr>
        <p:txBody>
          <a:bodyPr/>
          <a:lstStyle/>
          <a:p>
            <a:r>
              <a:rPr kumimoji="0" lang="en-US" sz="3200" b="1" i="0" u="none" strike="noStrike" kern="1200" cap="none" spc="0" normalizeH="0" baseline="0" noProof="0" dirty="0">
                <a:ln>
                  <a:noFill/>
                </a:ln>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effectLst/>
                <a:uLnTx/>
                <a:uFillTx/>
                <a:latin typeface="Calibri" panose="020F0502020204030204" pitchFamily="34" charset="0"/>
                <a:ea typeface="Calibri" panose="020F0502020204030204" pitchFamily="34" charset="0"/>
                <a:cs typeface="Times New Roman" panose="02020603050405020304" pitchFamily="18" charset="0"/>
              </a:rPr>
              <a:t>E</a:t>
            </a:r>
            <a:r>
              <a:rPr kumimoji="0" lang="en-US" sz="3200" b="0" i="0" u="none" strike="noStrike" kern="1200" cap="none" spc="0" normalizeH="0" baseline="0" noProof="0" dirty="0">
                <a:ln>
                  <a:noFill/>
                </a:ln>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US" sz="3200" b="0" i="0" u="none" strike="noStrike" kern="1200" cap="none" spc="0" normalizeH="0" baseline="0" noProof="0" dirty="0" err="1">
                <a:ln>
                  <a:noFill/>
                </a:ln>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effectLst/>
                <a:uLnTx/>
                <a:uFillTx/>
                <a:latin typeface="Calibri" panose="020F0502020204030204" pitchFamily="34" charset="0"/>
                <a:ea typeface="Calibri" panose="020F0502020204030204" pitchFamily="34" charset="0"/>
                <a:cs typeface="Times New Roman" panose="02020603050405020304" pitchFamily="18" charset="0"/>
              </a:rPr>
              <a:t>sher</a:t>
            </a:r>
            <a:r>
              <a:rPr kumimoji="0" lang="en-US" sz="3200" b="0" i="0" u="none" strike="noStrike" kern="1200" cap="none" spc="0" normalizeH="0" baseline="0" noProof="0" dirty="0">
                <a:ln>
                  <a:noFill/>
                </a:ln>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effectLst/>
                <a:uLnTx/>
                <a:uFillTx/>
                <a:latin typeface="Calibri" panose="020F0502020204030204" pitchFamily="34" charset="0"/>
                <a:ea typeface="Calibri" panose="020F0502020204030204" pitchFamily="34" charset="0"/>
                <a:cs typeface="Times New Roman" panose="02020603050405020304" pitchFamily="18" charset="0"/>
              </a:rPr>
              <a:t> Scriptures (2)</a:t>
            </a:r>
            <a:endParaRPr lang="en-US" dirty="0"/>
          </a:p>
        </p:txBody>
      </p:sp>
      <p:sp>
        <p:nvSpPr>
          <p:cNvPr id="3" name="Content Placeholder 2">
            <a:extLst>
              <a:ext uri="{FF2B5EF4-FFF2-40B4-BE49-F238E27FC236}">
                <a16:creationId xmlns:a16="http://schemas.microsoft.com/office/drawing/2014/main" id="{DB6A8029-279E-FA34-BF93-A9742B4CFF87}"/>
              </a:ext>
            </a:extLst>
          </p:cNvPr>
          <p:cNvSpPr>
            <a:spLocks noGrp="1"/>
          </p:cNvSpPr>
          <p:nvPr>
            <p:ph idx="1"/>
          </p:nvPr>
        </p:nvSpPr>
        <p:spPr>
          <a:xfrm>
            <a:off x="1120000" y="1341120"/>
            <a:ext cx="9025486" cy="4963886"/>
          </a:xfrm>
        </p:spPr>
        <p:txBody>
          <a:bodyPr>
            <a:normAutofit/>
          </a:bodyPr>
          <a:lstStyle/>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65:4  </a:t>
            </a:r>
            <a:r>
              <a:rPr lang="x-none" sz="2000" b="1" dirty="0">
                <a:effectLst/>
                <a:latin typeface="Georgia" panose="02040502050405020303" pitchFamily="18" charset="0"/>
                <a:ea typeface="Calibri" panose="020F0502020204030204" pitchFamily="34" charset="0"/>
                <a:cs typeface="Georgia" panose="02040502050405020303" pitchFamily="18" charset="0"/>
              </a:rPr>
              <a:t>Blessed</a:t>
            </a:r>
            <a:r>
              <a:rPr lang="en-US" sz="2000" i="1" dirty="0">
                <a:effectLst/>
                <a:latin typeface="Georgia" panose="02040502050405020303" pitchFamily="18" charset="0"/>
                <a:ea typeface="Calibri" panose="020F0502020204030204" pitchFamily="34" charset="0"/>
                <a:cs typeface="Georgia" panose="02040502050405020303" pitchFamily="18" charset="0"/>
              </a:rPr>
              <a:t> [happy] </a:t>
            </a:r>
            <a:r>
              <a:rPr lang="x-none" sz="2000" b="1"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 the man whom</a:t>
            </a:r>
            <a:r>
              <a:rPr lang="x-none" sz="2000" b="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b="1" dirty="0">
                <a:effectLst/>
                <a:latin typeface="Georgia" panose="02040502050405020303" pitchFamily="18" charset="0"/>
                <a:ea typeface="Calibri" panose="020F0502020204030204" pitchFamily="34" charset="0"/>
                <a:cs typeface="Georgia" panose="02040502050405020303" pitchFamily="18" charset="0"/>
              </a:rPr>
              <a:t>thou choosest</a:t>
            </a:r>
            <a:r>
              <a:rPr lang="x-none" sz="2000" dirty="0">
                <a:effectLst/>
                <a:latin typeface="Georgia" panose="02040502050405020303" pitchFamily="18" charset="0"/>
                <a:ea typeface="Calibri" panose="020F0502020204030204" pitchFamily="34" charset="0"/>
                <a:cs typeface="Georgia" panose="02040502050405020303" pitchFamily="18" charset="0"/>
              </a:rPr>
              <a:t>, and causest to approach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unto thee, that</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he may dwell in thy courts: we shall be satisfied with the goodness of thy house</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even</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of thy holy temple.</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89:15 </a:t>
            </a:r>
            <a:r>
              <a:rPr lang="x-none" sz="2000" b="1"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 </a:t>
            </a:r>
            <a:r>
              <a:rPr lang="x-none" sz="2000" b="1" dirty="0">
                <a:effectLst/>
                <a:latin typeface="Georgia" panose="02040502050405020303" pitchFamily="18" charset="0"/>
                <a:ea typeface="Calibri" panose="020F0502020204030204" pitchFamily="34" charset="0"/>
                <a:cs typeface="Georgia" panose="02040502050405020303" pitchFamily="18" charset="0"/>
              </a:rPr>
              <a:t>Blessed </a:t>
            </a:r>
            <a:r>
              <a:rPr lang="en-US" sz="2000" i="1" dirty="0">
                <a:effectLst/>
                <a:latin typeface="Georgia" panose="02040502050405020303" pitchFamily="18" charset="0"/>
                <a:ea typeface="Calibri" panose="020F0502020204030204" pitchFamily="34" charset="0"/>
                <a:cs typeface="Georgia" panose="02040502050405020303" pitchFamily="18" charset="0"/>
              </a:rPr>
              <a:t>[happy]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effectLst/>
                <a:latin typeface="Georgia" panose="02040502050405020303" pitchFamily="18" charset="0"/>
                <a:ea typeface="Calibri" panose="020F0502020204030204" pitchFamily="34" charset="0"/>
                <a:cs typeface="Georgia" panose="02040502050405020303" pitchFamily="18" charset="0"/>
              </a:rPr>
              <a:t> the people that know the joyful sound: they shall walk, O LORD, in the light of thy countenance.</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94:12  </a:t>
            </a:r>
            <a:r>
              <a:rPr lang="x-none" sz="2000" dirty="0">
                <a:effectLst/>
                <a:latin typeface="Georgia" panose="02040502050405020303" pitchFamily="18" charset="0"/>
                <a:ea typeface="Calibri" panose="020F0502020204030204" pitchFamily="34" charset="0"/>
                <a:cs typeface="Georgia" panose="02040502050405020303" pitchFamily="18" charset="0"/>
              </a:rPr>
              <a:t>Blessed</a:t>
            </a:r>
            <a:r>
              <a:rPr lang="en-US" sz="2000" dirty="0">
                <a:effectLst/>
                <a:latin typeface="Georgia" panose="02040502050405020303" pitchFamily="18" charset="0"/>
                <a:ea typeface="Calibri" panose="020F0502020204030204" pitchFamily="34" charset="0"/>
                <a:cs typeface="Georgia" panose="02040502050405020303" pitchFamily="18" charset="0"/>
              </a:rPr>
              <a:t> [</a:t>
            </a:r>
            <a:r>
              <a:rPr lang="en-US" sz="2000" i="1" dirty="0">
                <a:effectLst/>
                <a:latin typeface="Georgia" panose="02040502050405020303" pitchFamily="18" charset="0"/>
                <a:ea typeface="Calibri" panose="020F0502020204030204" pitchFamily="34" charset="0"/>
                <a:cs typeface="Georgia" panose="02040502050405020303" pitchFamily="18" charset="0"/>
              </a:rPr>
              <a:t>happy</a:t>
            </a:r>
            <a:r>
              <a:rPr lang="en-US" sz="2000" dirty="0">
                <a:effectLst/>
                <a:latin typeface="Georgia" panose="02040502050405020303" pitchFamily="18" charset="0"/>
                <a:ea typeface="Calibri" panose="020F0502020204030204" pitchFamily="34" charset="0"/>
                <a:cs typeface="Georgia" panose="02040502050405020303" pitchFamily="18" charset="0"/>
              </a:rPr>
              <a:t>]</a:t>
            </a:r>
            <a:r>
              <a:rPr lang="en-US"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the man whom thou chastenest, O LORD, and teachest him out of thy law;</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119:1  </a:t>
            </a:r>
            <a:r>
              <a:rPr lang="x-none" sz="2000" dirty="0">
                <a:effectLst/>
                <a:latin typeface="Georgia" panose="02040502050405020303" pitchFamily="18" charset="0"/>
                <a:ea typeface="Calibri" panose="020F0502020204030204" pitchFamily="34" charset="0"/>
                <a:cs typeface="Georgia" panose="02040502050405020303" pitchFamily="18" charset="0"/>
              </a:rPr>
              <a:t>ALEPH. Blessed </a:t>
            </a:r>
            <a:r>
              <a:rPr lang="en-US" sz="2000" dirty="0">
                <a:effectLst/>
                <a:latin typeface="Georgia" panose="02040502050405020303" pitchFamily="18" charset="0"/>
                <a:ea typeface="Calibri" panose="020F0502020204030204" pitchFamily="34" charset="0"/>
                <a:cs typeface="Georgia" panose="02040502050405020303" pitchFamily="18" charset="0"/>
              </a:rPr>
              <a:t>[</a:t>
            </a:r>
            <a:r>
              <a:rPr lang="en-US" sz="2000" i="1" dirty="0">
                <a:effectLst/>
                <a:latin typeface="Georgia" panose="02040502050405020303" pitchFamily="18" charset="0"/>
                <a:ea typeface="Calibri" panose="020F0502020204030204" pitchFamily="34" charset="0"/>
                <a:cs typeface="Georgia" panose="02040502050405020303" pitchFamily="18" charset="0"/>
              </a:rPr>
              <a:t>happy</a:t>
            </a:r>
            <a:r>
              <a:rPr lang="en-US" sz="2000" dirty="0">
                <a:effectLst/>
                <a:latin typeface="Georgia" panose="02040502050405020303" pitchFamily="18" charset="0"/>
                <a:ea typeface="Calibri" panose="020F0502020204030204" pitchFamily="34" charset="0"/>
                <a:cs typeface="Georgia" panose="02040502050405020303" pitchFamily="18" charset="0"/>
              </a:rPr>
              <a:t>]</a:t>
            </a:r>
            <a:r>
              <a:rPr lang="en-US"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are</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the undefiled in the way, who walk in the law of the LORD.</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endParaRPr lang="en-US" sz="20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0"/>
              </a:spcAft>
            </a:pPr>
            <a:r>
              <a:rPr lang="x-none" sz="2000" dirty="0">
                <a:solidFill>
                  <a:srgbClr val="00B0F0"/>
                </a:solidFill>
                <a:effectLst/>
                <a:latin typeface="Georgia" panose="02040502050405020303" pitchFamily="18" charset="0"/>
                <a:ea typeface="Calibri" panose="020F0502020204030204" pitchFamily="34" charset="0"/>
                <a:cs typeface="Georgia" panose="02040502050405020303" pitchFamily="18" charset="0"/>
              </a:rPr>
              <a:t>Psa 128:1  </a:t>
            </a:r>
            <a:r>
              <a:rPr lang="en-US" sz="2000" b="1" dirty="0">
                <a:effectLst/>
                <a:latin typeface="Georgia" panose="02040502050405020303" pitchFamily="18" charset="0"/>
                <a:ea typeface="Calibri" panose="020F0502020204030204" pitchFamily="34" charset="0"/>
                <a:cs typeface="Georgia" panose="02040502050405020303" pitchFamily="18" charset="0"/>
              </a:rPr>
              <a:t>…</a:t>
            </a:r>
            <a:r>
              <a:rPr lang="x-none" sz="2000" dirty="0">
                <a:effectLst/>
                <a:latin typeface="Georgia" panose="02040502050405020303" pitchFamily="18" charset="0"/>
                <a:ea typeface="Calibri" panose="020F0502020204030204" pitchFamily="34" charset="0"/>
                <a:cs typeface="Georgia" panose="02040502050405020303" pitchFamily="18" charset="0"/>
              </a:rPr>
              <a:t> Blessed </a:t>
            </a:r>
            <a:r>
              <a:rPr lang="x-none" sz="20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0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000" dirty="0">
                <a:effectLst/>
                <a:latin typeface="Georgia" panose="02040502050405020303" pitchFamily="18" charset="0"/>
                <a:ea typeface="Calibri" panose="020F0502020204030204" pitchFamily="34" charset="0"/>
                <a:cs typeface="Georgia" panose="02040502050405020303" pitchFamily="18" charset="0"/>
              </a:rPr>
              <a:t>every one that feareth the LORD; that walketh in his ways.</a:t>
            </a:r>
            <a:endParaRPr lang="en-US" sz="2000" dirty="0">
              <a:effectLst/>
              <a:latin typeface="Georgia" panose="02040502050405020303" pitchFamily="18" charset="0"/>
              <a:ea typeface="Calibri" panose="020F0502020204030204" pitchFamily="34" charset="0"/>
              <a:cs typeface="Georgia" panose="02040502050405020303" pitchFamily="18" charset="0"/>
            </a:endParaRPr>
          </a:p>
        </p:txBody>
      </p:sp>
      <p:sp>
        <p:nvSpPr>
          <p:cNvPr id="4" name="Slide Number Placeholder 3">
            <a:extLst>
              <a:ext uri="{FF2B5EF4-FFF2-40B4-BE49-F238E27FC236}">
                <a16:creationId xmlns:a16="http://schemas.microsoft.com/office/drawing/2014/main" id="{CE27CFAD-115F-B364-27B5-A168FA88EE78}"/>
              </a:ext>
            </a:extLst>
          </p:cNvPr>
          <p:cNvSpPr>
            <a:spLocks noGrp="1"/>
          </p:cNvSpPr>
          <p:nvPr>
            <p:ph type="sldNum" sz="quarter" idx="12"/>
          </p:nvPr>
        </p:nvSpPr>
        <p:spPr/>
        <p:txBody>
          <a:bodyPr/>
          <a:lstStyle/>
          <a:p>
            <a:fld id="{73B850FF-6169-4056-8077-06FFA93A5366}" type="slidenum">
              <a:rPr lang="en-US" smtClean="0"/>
              <a:t>5</a:t>
            </a:fld>
            <a:endParaRPr lang="en-US"/>
          </a:p>
        </p:txBody>
      </p:sp>
    </p:spTree>
    <p:extLst>
      <p:ext uri="{BB962C8B-B14F-4D97-AF65-F5344CB8AC3E}">
        <p14:creationId xmlns:p14="http://schemas.microsoft.com/office/powerpoint/2010/main" val="278452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5B8EB-0D3A-5227-0BAF-B8FE5C782A0B}"/>
              </a:ext>
            </a:extLst>
          </p:cNvPr>
          <p:cNvSpPr>
            <a:spLocks noGrp="1"/>
          </p:cNvSpPr>
          <p:nvPr>
            <p:ph type="title"/>
          </p:nvPr>
        </p:nvSpPr>
        <p:spPr/>
        <p:txBody>
          <a:bodyPr>
            <a:normAutofit/>
          </a:bodyPr>
          <a:lstStyle/>
          <a:p>
            <a:pPr marL="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N.T. Greek equivalent to the O.T. Hebrew</a:t>
            </a:r>
            <a:endParaRPr lang="en-US" dirty="0"/>
          </a:p>
        </p:txBody>
      </p:sp>
      <p:sp>
        <p:nvSpPr>
          <p:cNvPr id="3" name="Content Placeholder 2">
            <a:extLst>
              <a:ext uri="{FF2B5EF4-FFF2-40B4-BE49-F238E27FC236}">
                <a16:creationId xmlns:a16="http://schemas.microsoft.com/office/drawing/2014/main" id="{A0365836-B6DA-C3E7-999D-8837E4F3754E}"/>
              </a:ext>
            </a:extLst>
          </p:cNvPr>
          <p:cNvSpPr>
            <a:spLocks noGrp="1"/>
          </p:cNvSpPr>
          <p:nvPr>
            <p:ph idx="1"/>
          </p:nvPr>
        </p:nvSpPr>
        <p:spPr/>
        <p:txBody>
          <a:bodyPr/>
          <a:lstStyle/>
          <a:p>
            <a:pPr marL="0" marR="0">
              <a:spcBef>
                <a:spcPts val="200"/>
              </a:spcBef>
              <a:spcAft>
                <a:spcPts val="200"/>
              </a:spcAft>
            </a:pPr>
            <a:r>
              <a:rPr lang="x-none" sz="28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Psa 32:1-2</a:t>
            </a:r>
            <a:r>
              <a:rPr lang="x-none" sz="2800" dirty="0">
                <a:effectLst/>
                <a:latin typeface="Georgia" panose="02040502050405020303" pitchFamily="18" charset="0"/>
                <a:ea typeface="Calibri" panose="020F0502020204030204" pitchFamily="34" charset="0"/>
                <a:cs typeface="Georgia" panose="02040502050405020303" pitchFamily="18" charset="0"/>
              </a:rPr>
              <a:t>  </a:t>
            </a:r>
            <a:r>
              <a:rPr lang="en-US" sz="2800" b="1" i="1" dirty="0">
                <a:solidFill>
                  <a:srgbClr val="757575"/>
                </a:solidFill>
                <a:effectLst/>
                <a:latin typeface="Georgia" panose="02040502050405020303" pitchFamily="18" charset="0"/>
                <a:ea typeface="Calibri" panose="020F0502020204030204" pitchFamily="34" charset="0"/>
                <a:cs typeface="Georgia" panose="02040502050405020303" pitchFamily="18" charset="0"/>
              </a:rPr>
              <a:t>…</a:t>
            </a:r>
            <a:r>
              <a:rPr lang="en-US" sz="2800" dirty="0">
                <a:effectLst/>
                <a:latin typeface="Georgia" panose="02040502050405020303" pitchFamily="18" charset="0"/>
                <a:ea typeface="Calibri" panose="020F0502020204030204" pitchFamily="34" charset="0"/>
                <a:cs typeface="Georgia" panose="02040502050405020303" pitchFamily="18" charset="0"/>
              </a:rPr>
              <a:t> </a:t>
            </a:r>
            <a:r>
              <a:rPr lang="x-none" sz="2800" b="1" dirty="0">
                <a:effectLst/>
                <a:latin typeface="Georgia" panose="02040502050405020303" pitchFamily="18" charset="0"/>
                <a:ea typeface="Calibri" panose="020F0502020204030204" pitchFamily="34" charset="0"/>
                <a:cs typeface="Georgia" panose="02040502050405020303" pitchFamily="18" charset="0"/>
              </a:rPr>
              <a:t>Blessed</a:t>
            </a:r>
            <a:r>
              <a:rPr lang="en-US" sz="2800" b="1" dirty="0">
                <a:effectLst/>
                <a:latin typeface="Georgia" panose="02040502050405020303" pitchFamily="18" charset="0"/>
                <a:ea typeface="Calibri" panose="020F0502020204030204" pitchFamily="34" charset="0"/>
                <a:cs typeface="Georgia" panose="02040502050405020303" pitchFamily="18" charset="0"/>
              </a:rPr>
              <a:t> [happy]</a:t>
            </a:r>
            <a:r>
              <a:rPr lang="en-US" sz="2800" dirty="0">
                <a:effectLst/>
                <a:latin typeface="Georgia" panose="02040502050405020303" pitchFamily="18" charset="0"/>
                <a:ea typeface="Calibri" panose="020F0502020204030204" pitchFamily="34" charset="0"/>
                <a:cs typeface="Georgia" panose="02040502050405020303" pitchFamily="18" charset="0"/>
              </a:rPr>
              <a:t>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 he whose</a:t>
            </a:r>
            <a:r>
              <a:rPr lang="x-none" sz="2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800" dirty="0">
                <a:effectLst/>
                <a:latin typeface="Georgia" panose="02040502050405020303" pitchFamily="18" charset="0"/>
                <a:ea typeface="Calibri" panose="020F0502020204030204" pitchFamily="34" charset="0"/>
                <a:cs typeface="Georgia" panose="02040502050405020303" pitchFamily="18" charset="0"/>
              </a:rPr>
              <a:t>transgression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800" dirty="0">
                <a:effectLst/>
                <a:latin typeface="Georgia" panose="02040502050405020303" pitchFamily="18" charset="0"/>
                <a:ea typeface="Calibri" panose="020F0502020204030204" pitchFamily="34" charset="0"/>
                <a:cs typeface="Georgia" panose="02040502050405020303" pitchFamily="18" charset="0"/>
              </a:rPr>
              <a:t> forgiven</a:t>
            </a:r>
            <a:r>
              <a:rPr lang="x-none" sz="2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whose</a:t>
            </a:r>
            <a:r>
              <a:rPr lang="x-none" sz="2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sin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800" dirty="0">
                <a:effectLst/>
                <a:latin typeface="Georgia" panose="02040502050405020303" pitchFamily="18" charset="0"/>
                <a:ea typeface="Calibri" panose="020F0502020204030204" pitchFamily="34" charset="0"/>
                <a:cs typeface="Georgia" panose="02040502050405020303" pitchFamily="18" charset="0"/>
              </a:rPr>
              <a:t>covered.  </a:t>
            </a:r>
            <a:r>
              <a:rPr lang="x-none" sz="28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2</a:t>
            </a:r>
            <a:r>
              <a:rPr lang="x-none" sz="2800" dirty="0">
                <a:effectLst/>
                <a:latin typeface="Georgia" panose="02040502050405020303" pitchFamily="18" charset="0"/>
                <a:ea typeface="Calibri" panose="020F0502020204030204" pitchFamily="34" charset="0"/>
                <a:cs typeface="Georgia" panose="02040502050405020303" pitchFamily="18" charset="0"/>
              </a:rPr>
              <a:t>  </a:t>
            </a:r>
            <a:r>
              <a:rPr lang="x-none" sz="2800" b="1" dirty="0">
                <a:effectLst/>
                <a:latin typeface="Georgia" panose="02040502050405020303" pitchFamily="18" charset="0"/>
                <a:ea typeface="Calibri" panose="020F0502020204030204" pitchFamily="34" charset="0"/>
                <a:cs typeface="Georgia" panose="02040502050405020303" pitchFamily="18" charset="0"/>
              </a:rPr>
              <a:t>Blessed</a:t>
            </a:r>
            <a:r>
              <a:rPr lang="en-US" sz="2800" b="1" dirty="0">
                <a:effectLst/>
                <a:latin typeface="Georgia" panose="02040502050405020303" pitchFamily="18" charset="0"/>
                <a:ea typeface="Calibri" panose="020F0502020204030204" pitchFamily="34" charset="0"/>
                <a:cs typeface="Georgia" panose="02040502050405020303" pitchFamily="18" charset="0"/>
              </a:rPr>
              <a:t> [happy]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800" dirty="0">
                <a:effectLst/>
                <a:latin typeface="Georgia" panose="02040502050405020303" pitchFamily="18" charset="0"/>
                <a:ea typeface="Calibri" panose="020F0502020204030204" pitchFamily="34" charset="0"/>
                <a:cs typeface="Georgia" panose="02040502050405020303" pitchFamily="18" charset="0"/>
              </a:rPr>
              <a:t>the man unto whom the LORD imputeth not iniquity, and in whose spirit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there is</a:t>
            </a:r>
            <a:r>
              <a:rPr lang="x-none" sz="2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800" dirty="0">
                <a:effectLst/>
                <a:latin typeface="Georgia" panose="02040502050405020303" pitchFamily="18" charset="0"/>
                <a:ea typeface="Calibri" panose="020F0502020204030204" pitchFamily="34" charset="0"/>
                <a:cs typeface="Georgia" panose="02040502050405020303" pitchFamily="18" charset="0"/>
              </a:rPr>
              <a:t>no guile.</a:t>
            </a:r>
            <a:endParaRPr lang="en-US" sz="2800" dirty="0">
              <a:effectLst/>
              <a:latin typeface="Georgia" panose="02040502050405020303" pitchFamily="18" charset="0"/>
              <a:ea typeface="Calibri" panose="020F0502020204030204" pitchFamily="34" charset="0"/>
              <a:cs typeface="Georgia" panose="02040502050405020303" pitchFamily="18" charset="0"/>
            </a:endParaRPr>
          </a:p>
          <a:p>
            <a:pPr marL="0" marR="0" indent="0">
              <a:spcBef>
                <a:spcPts val="200"/>
              </a:spcBef>
              <a:spcAft>
                <a:spcPts val="200"/>
              </a:spcAft>
              <a:buNone/>
            </a:pPr>
            <a:endParaRPr lang="en-US" sz="2800" dirty="0">
              <a:effectLst/>
              <a:latin typeface="Georgia" panose="02040502050405020303" pitchFamily="18" charset="0"/>
              <a:ea typeface="Calibri" panose="020F0502020204030204" pitchFamily="34" charset="0"/>
              <a:cs typeface="Georgia" panose="02040502050405020303" pitchFamily="18" charset="0"/>
            </a:endParaRPr>
          </a:p>
          <a:p>
            <a:pPr marL="0" marR="0">
              <a:spcBef>
                <a:spcPts val="200"/>
              </a:spcBef>
              <a:spcAft>
                <a:spcPts val="200"/>
              </a:spcAft>
            </a:pPr>
            <a:r>
              <a:rPr lang="x-none" sz="28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Rom 4:7-8</a:t>
            </a:r>
            <a:r>
              <a:rPr lang="x-none" sz="2800" dirty="0">
                <a:effectLst/>
                <a:latin typeface="Georgia" panose="02040502050405020303" pitchFamily="18" charset="0"/>
                <a:ea typeface="Calibri" panose="020F0502020204030204" pitchFamily="34" charset="0"/>
                <a:cs typeface="Georgia" panose="02040502050405020303" pitchFamily="18" charset="0"/>
              </a:rPr>
              <a:t>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Saying</a:t>
            </a:r>
            <a:r>
              <a:rPr lang="x-none" sz="2800" i="1" dirty="0">
                <a:solidFill>
                  <a:srgbClr val="757575"/>
                </a:solidFill>
                <a:effectLst/>
                <a:latin typeface="Georgia" panose="02040502050405020303" pitchFamily="18" charset="0"/>
                <a:ea typeface="Calibri" panose="020F0502020204030204" pitchFamily="34" charset="0"/>
                <a:cs typeface="Georgia" panose="02040502050405020303" pitchFamily="18" charset="0"/>
              </a:rPr>
              <a:t>,</a:t>
            </a:r>
            <a:r>
              <a:rPr lang="x-none" sz="2800" dirty="0">
                <a:effectLst/>
                <a:latin typeface="Georgia" panose="02040502050405020303" pitchFamily="18" charset="0"/>
                <a:ea typeface="Calibri" panose="020F0502020204030204" pitchFamily="34" charset="0"/>
                <a:cs typeface="Georgia" panose="02040502050405020303" pitchFamily="18" charset="0"/>
              </a:rPr>
              <a:t> </a:t>
            </a:r>
            <a:r>
              <a:rPr lang="x-none" sz="2800" b="1" dirty="0">
                <a:effectLst/>
                <a:latin typeface="Georgia" panose="02040502050405020303" pitchFamily="18" charset="0"/>
                <a:ea typeface="Calibri" panose="020F0502020204030204" pitchFamily="34" charset="0"/>
                <a:cs typeface="Georgia" panose="02040502050405020303" pitchFamily="18" charset="0"/>
              </a:rPr>
              <a:t>Blessed</a:t>
            </a:r>
            <a:r>
              <a:rPr lang="en-US" sz="2800" b="1" dirty="0">
                <a:effectLst/>
                <a:latin typeface="Georgia" panose="02040502050405020303" pitchFamily="18" charset="0"/>
                <a:ea typeface="Calibri" panose="020F0502020204030204" pitchFamily="34" charset="0"/>
                <a:cs typeface="Georgia" panose="02040502050405020303" pitchFamily="18" charset="0"/>
              </a:rPr>
              <a:t> [fortunate, happy]</a:t>
            </a:r>
            <a:r>
              <a:rPr lang="en-US" sz="2800" dirty="0">
                <a:effectLst/>
                <a:latin typeface="Georgia" panose="02040502050405020303" pitchFamily="18" charset="0"/>
                <a:ea typeface="Calibri" panose="020F0502020204030204" pitchFamily="34" charset="0"/>
                <a:cs typeface="Georgia" panose="02040502050405020303" pitchFamily="18" charset="0"/>
              </a:rPr>
              <a:t>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are</a:t>
            </a:r>
            <a:r>
              <a:rPr lang="x-none" sz="2800" dirty="0">
                <a:solidFill>
                  <a:schemeClr val="tx1"/>
                </a:solidFill>
                <a:effectLst/>
                <a:latin typeface="Georgia" panose="02040502050405020303" pitchFamily="18" charset="0"/>
                <a:ea typeface="Calibri" panose="020F0502020204030204" pitchFamily="34" charset="0"/>
                <a:cs typeface="Georgia" panose="02040502050405020303" pitchFamily="18" charset="0"/>
              </a:rPr>
              <a:t> </a:t>
            </a:r>
            <a:r>
              <a:rPr lang="x-none" sz="2800" dirty="0">
                <a:effectLst/>
                <a:latin typeface="Georgia" panose="02040502050405020303" pitchFamily="18" charset="0"/>
                <a:ea typeface="Calibri" panose="020F0502020204030204" pitchFamily="34" charset="0"/>
                <a:cs typeface="Georgia" panose="02040502050405020303" pitchFamily="18" charset="0"/>
              </a:rPr>
              <a:t>they whose iniquities are forgiven, and whose sins are covered.  </a:t>
            </a:r>
            <a:r>
              <a:rPr lang="x-none" sz="2800" dirty="0">
                <a:solidFill>
                  <a:srgbClr val="218282"/>
                </a:solidFill>
                <a:effectLst/>
                <a:latin typeface="Georgia" panose="02040502050405020303" pitchFamily="18" charset="0"/>
                <a:ea typeface="Calibri" panose="020F0502020204030204" pitchFamily="34" charset="0"/>
                <a:cs typeface="Georgia" panose="02040502050405020303" pitchFamily="18" charset="0"/>
              </a:rPr>
              <a:t>8</a:t>
            </a:r>
            <a:r>
              <a:rPr lang="x-none" sz="2800" dirty="0">
                <a:effectLst/>
                <a:latin typeface="Georgia" panose="02040502050405020303" pitchFamily="18" charset="0"/>
                <a:ea typeface="Calibri" panose="020F0502020204030204" pitchFamily="34" charset="0"/>
                <a:cs typeface="Georgia" panose="02040502050405020303" pitchFamily="18" charset="0"/>
              </a:rPr>
              <a:t>  </a:t>
            </a:r>
            <a:r>
              <a:rPr lang="x-none" sz="2800" b="1" dirty="0">
                <a:effectLst/>
                <a:latin typeface="Georgia" panose="02040502050405020303" pitchFamily="18" charset="0"/>
                <a:ea typeface="Calibri" panose="020F0502020204030204" pitchFamily="34" charset="0"/>
                <a:cs typeface="Georgia" panose="02040502050405020303" pitchFamily="18" charset="0"/>
              </a:rPr>
              <a:t>Blessed</a:t>
            </a:r>
            <a:r>
              <a:rPr lang="en-US" sz="2800" b="1" dirty="0">
                <a:effectLst/>
                <a:latin typeface="Georgia" panose="02040502050405020303" pitchFamily="18" charset="0"/>
                <a:ea typeface="Calibri" panose="020F0502020204030204" pitchFamily="34" charset="0"/>
                <a:cs typeface="Georgia" panose="02040502050405020303" pitchFamily="18" charset="0"/>
              </a:rPr>
              <a:t> [happy]</a:t>
            </a:r>
            <a:r>
              <a:rPr lang="en-US" sz="2800" dirty="0">
                <a:effectLst/>
                <a:latin typeface="Georgia" panose="02040502050405020303" pitchFamily="18" charset="0"/>
                <a:ea typeface="Calibri" panose="020F0502020204030204" pitchFamily="34" charset="0"/>
                <a:cs typeface="Georgia" panose="02040502050405020303" pitchFamily="18" charset="0"/>
              </a:rPr>
              <a:t> </a:t>
            </a:r>
            <a:r>
              <a:rPr lang="x-none" sz="2800" i="1" dirty="0">
                <a:solidFill>
                  <a:schemeClr val="tx1"/>
                </a:solidFill>
                <a:effectLst/>
                <a:latin typeface="Georgia" panose="02040502050405020303" pitchFamily="18" charset="0"/>
                <a:ea typeface="Calibri" panose="020F0502020204030204" pitchFamily="34" charset="0"/>
                <a:cs typeface="Georgia" panose="02040502050405020303" pitchFamily="18" charset="0"/>
              </a:rPr>
              <a:t>is</a:t>
            </a:r>
            <a:r>
              <a:rPr lang="x-none" sz="2800" dirty="0">
                <a:effectLst/>
                <a:latin typeface="Georgia" panose="02040502050405020303" pitchFamily="18" charset="0"/>
                <a:ea typeface="Calibri" panose="020F0502020204030204" pitchFamily="34" charset="0"/>
                <a:cs typeface="Georgia" panose="02040502050405020303" pitchFamily="18" charset="0"/>
              </a:rPr>
              <a:t> the man to whom the Lord will not impute sin.</a:t>
            </a:r>
            <a:endParaRPr lang="en-US" sz="2800" dirty="0">
              <a:effectLst/>
              <a:latin typeface="Georgia" panose="02040502050405020303" pitchFamily="18" charset="0"/>
              <a:ea typeface="Calibri" panose="020F0502020204030204" pitchFamily="34" charset="0"/>
              <a:cs typeface="Georgia" panose="02040502050405020303" pitchFamily="18" charset="0"/>
            </a:endParaRPr>
          </a:p>
        </p:txBody>
      </p:sp>
      <p:sp>
        <p:nvSpPr>
          <p:cNvPr id="4" name="Slide Number Placeholder 3">
            <a:extLst>
              <a:ext uri="{FF2B5EF4-FFF2-40B4-BE49-F238E27FC236}">
                <a16:creationId xmlns:a16="http://schemas.microsoft.com/office/drawing/2014/main" id="{B23530F7-1EDC-9683-927B-0359D8D2620D}"/>
              </a:ext>
            </a:extLst>
          </p:cNvPr>
          <p:cNvSpPr>
            <a:spLocks noGrp="1"/>
          </p:cNvSpPr>
          <p:nvPr>
            <p:ph type="sldNum" sz="quarter" idx="12"/>
          </p:nvPr>
        </p:nvSpPr>
        <p:spPr/>
        <p:txBody>
          <a:bodyPr/>
          <a:lstStyle/>
          <a:p>
            <a:fld id="{73B850FF-6169-4056-8077-06FFA93A5366}" type="slidenum">
              <a:rPr lang="en-US" smtClean="0"/>
              <a:t>6</a:t>
            </a:fld>
            <a:endParaRPr lang="en-US"/>
          </a:p>
        </p:txBody>
      </p:sp>
    </p:spTree>
    <p:extLst>
      <p:ext uri="{BB962C8B-B14F-4D97-AF65-F5344CB8AC3E}">
        <p14:creationId xmlns:p14="http://schemas.microsoft.com/office/powerpoint/2010/main" val="7482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D4E11C7-7BD5-4045-AC27-3F529BEC7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4D01D75-CD68-F002-9E22-F264949EF84A}"/>
              </a:ext>
            </a:extLst>
          </p:cNvPr>
          <p:cNvSpPr>
            <a:spLocks noGrp="1"/>
          </p:cNvSpPr>
          <p:nvPr>
            <p:ph type="title"/>
          </p:nvPr>
        </p:nvSpPr>
        <p:spPr>
          <a:xfrm>
            <a:off x="838200" y="1115786"/>
            <a:ext cx="3473851" cy="4626428"/>
          </a:xfrm>
          <a:effectLst/>
        </p:spPr>
        <p:txBody>
          <a:bodyPr anchor="ctr">
            <a:normAutofit/>
          </a:bodyPr>
          <a:lstStyle/>
          <a:p>
            <a:pPr marL="0" marR="0" algn="r">
              <a:spcBef>
                <a:spcPts val="200"/>
              </a:spcBef>
              <a:spcAft>
                <a:spcPts val="200"/>
              </a:spcAft>
            </a:pPr>
            <a:r>
              <a:rPr lang="en-US" sz="4000" dirty="0">
                <a:solidFill>
                  <a:schemeClr val="tx1">
                    <a:lumMod val="95000"/>
                  </a:schemeClr>
                </a:solidFill>
                <a:effectLst/>
                <a:latin typeface="Georgia" panose="02040502050405020303" pitchFamily="18" charset="0"/>
                <a:ea typeface="Calibri" panose="020F0502020204030204" pitchFamily="34" charset="0"/>
                <a:cs typeface="Georgia" panose="02040502050405020303" pitchFamily="18" charset="0"/>
              </a:rPr>
              <a:t> Greek words for “blessed” </a:t>
            </a:r>
            <a:br>
              <a:rPr lang="en-US" sz="4000" dirty="0">
                <a:solidFill>
                  <a:schemeClr val="tx1">
                    <a:lumMod val="95000"/>
                  </a:schemeClr>
                </a:solidFill>
                <a:effectLst/>
                <a:latin typeface="Georgia" panose="02040502050405020303" pitchFamily="18" charset="0"/>
                <a:ea typeface="Calibri" panose="020F0502020204030204" pitchFamily="34" charset="0"/>
                <a:cs typeface="Georgia" panose="02040502050405020303" pitchFamily="18" charset="0"/>
              </a:rPr>
            </a:br>
            <a:endParaRPr lang="en-US" sz="4000" dirty="0">
              <a:solidFill>
                <a:schemeClr val="tx1">
                  <a:lumMod val="95000"/>
                </a:schemeClr>
              </a:solidFill>
            </a:endParaRPr>
          </a:p>
        </p:txBody>
      </p:sp>
      <p:cxnSp>
        <p:nvCxnSpPr>
          <p:cNvPr id="17" name="Straight Connector 16">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32907"/>
            <a:ext cx="0" cy="279218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2D1D9B-77D0-E2B0-8F2E-7B8ADF0AEB67}"/>
              </a:ext>
            </a:extLst>
          </p:cNvPr>
          <p:cNvSpPr>
            <a:spLocks noGrp="1"/>
          </p:cNvSpPr>
          <p:nvPr>
            <p:ph idx="1"/>
          </p:nvPr>
        </p:nvSpPr>
        <p:spPr>
          <a:xfrm>
            <a:off x="4996543" y="1115786"/>
            <a:ext cx="5976258" cy="4626428"/>
          </a:xfrm>
        </p:spPr>
        <p:txBody>
          <a:bodyPr anchor="ctr">
            <a:normAutofit/>
          </a:bodyPr>
          <a:lstStyle/>
          <a:p>
            <a:r>
              <a:rPr lang="en-US" sz="2000" dirty="0">
                <a:solidFill>
                  <a:schemeClr val="tx1">
                    <a:lumMod val="95000"/>
                  </a:schemeClr>
                </a:solidFill>
              </a:rPr>
              <a:t>Makarios [G3107]: supremely blest, fortunate, well off, happy x50</a:t>
            </a:r>
          </a:p>
          <a:p>
            <a:r>
              <a:rPr lang="en-US" sz="2000" dirty="0" err="1">
                <a:solidFill>
                  <a:schemeClr val="tx1">
                    <a:lumMod val="95000"/>
                  </a:schemeClr>
                </a:solidFill>
              </a:rPr>
              <a:t>Makarizo</a:t>
            </a:r>
            <a:r>
              <a:rPr lang="en-US" sz="2000" dirty="0">
                <a:solidFill>
                  <a:schemeClr val="tx1">
                    <a:lumMod val="95000"/>
                  </a:schemeClr>
                </a:solidFill>
              </a:rPr>
              <a:t> (G3106]: pronounce fortunate x2</a:t>
            </a:r>
          </a:p>
          <a:p>
            <a:r>
              <a:rPr lang="en-US" sz="2000" dirty="0" err="1">
                <a:solidFill>
                  <a:schemeClr val="tx1">
                    <a:lumMod val="95000"/>
                  </a:schemeClr>
                </a:solidFill>
              </a:rPr>
              <a:t>Eulogeo</a:t>
            </a:r>
            <a:r>
              <a:rPr lang="en-US" sz="2000" dirty="0">
                <a:solidFill>
                  <a:schemeClr val="tx1">
                    <a:lumMod val="95000"/>
                  </a:schemeClr>
                </a:solidFill>
              </a:rPr>
              <a:t> [G2127]: speak well of x44</a:t>
            </a:r>
          </a:p>
          <a:p>
            <a:r>
              <a:rPr lang="en-US" sz="2000" dirty="0" err="1">
                <a:solidFill>
                  <a:schemeClr val="tx1">
                    <a:lumMod val="95000"/>
                  </a:schemeClr>
                </a:solidFill>
              </a:rPr>
              <a:t>Eulogetos</a:t>
            </a:r>
            <a:r>
              <a:rPr lang="en-US" sz="2000" dirty="0">
                <a:solidFill>
                  <a:schemeClr val="tx1">
                    <a:lumMod val="95000"/>
                  </a:schemeClr>
                </a:solidFill>
              </a:rPr>
              <a:t> [G2128]: adorable x8 [Eph 1:3]</a:t>
            </a:r>
          </a:p>
          <a:p>
            <a:r>
              <a:rPr lang="en-US" sz="2000" dirty="0" err="1">
                <a:solidFill>
                  <a:schemeClr val="tx1">
                    <a:lumMod val="95000"/>
                  </a:schemeClr>
                </a:solidFill>
              </a:rPr>
              <a:t>Eneulogeo</a:t>
            </a:r>
            <a:r>
              <a:rPr lang="en-US" sz="2000" dirty="0">
                <a:solidFill>
                  <a:schemeClr val="tx1">
                    <a:lumMod val="95000"/>
                  </a:schemeClr>
                </a:solidFill>
              </a:rPr>
              <a:t> [1757]: to confer a benefit on x2 [Lk 1:48; </a:t>
            </a:r>
            <a:r>
              <a:rPr lang="en-US" sz="2000" dirty="0" err="1">
                <a:solidFill>
                  <a:schemeClr val="tx1">
                    <a:lumMod val="95000"/>
                  </a:schemeClr>
                </a:solidFill>
              </a:rPr>
              <a:t>jas</a:t>
            </a:r>
            <a:r>
              <a:rPr lang="en-US" sz="2000" dirty="0">
                <a:solidFill>
                  <a:schemeClr val="tx1">
                    <a:lumMod val="95000"/>
                  </a:schemeClr>
                </a:solidFill>
              </a:rPr>
              <a:t> 5:11]</a:t>
            </a:r>
          </a:p>
          <a:p>
            <a:endParaRPr lang="en-US" sz="2000" dirty="0">
              <a:solidFill>
                <a:schemeClr val="tx1">
                  <a:lumMod val="95000"/>
                </a:schemeClr>
              </a:solidFill>
            </a:endParaRPr>
          </a:p>
        </p:txBody>
      </p:sp>
      <p:sp>
        <p:nvSpPr>
          <p:cNvPr id="4" name="Slide Number Placeholder 3">
            <a:extLst>
              <a:ext uri="{FF2B5EF4-FFF2-40B4-BE49-F238E27FC236}">
                <a16:creationId xmlns:a16="http://schemas.microsoft.com/office/drawing/2014/main" id="{7CA846AF-9EB6-F26F-E7AF-67F436349FB1}"/>
              </a:ext>
            </a:extLst>
          </p:cNvPr>
          <p:cNvSpPr>
            <a:spLocks noGrp="1"/>
          </p:cNvSpPr>
          <p:nvPr>
            <p:ph type="sldNum" sz="quarter" idx="12"/>
          </p:nvPr>
        </p:nvSpPr>
        <p:spPr/>
        <p:txBody>
          <a:bodyPr/>
          <a:lstStyle/>
          <a:p>
            <a:fld id="{73B850FF-6169-4056-8077-06FFA93A5366}" type="slidenum">
              <a:rPr lang="en-US" smtClean="0"/>
              <a:t>7</a:t>
            </a:fld>
            <a:endParaRPr lang="en-US"/>
          </a:p>
        </p:txBody>
      </p:sp>
    </p:spTree>
    <p:extLst>
      <p:ext uri="{BB962C8B-B14F-4D97-AF65-F5344CB8AC3E}">
        <p14:creationId xmlns:p14="http://schemas.microsoft.com/office/powerpoint/2010/main" val="342384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34">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BC932E-3785-24DA-35D7-DA25826DF921}"/>
              </a:ext>
            </a:extLst>
          </p:cNvPr>
          <p:cNvSpPr>
            <a:spLocks noGrp="1"/>
          </p:cNvSpPr>
          <p:nvPr>
            <p:ph type="title"/>
          </p:nvPr>
        </p:nvSpPr>
        <p:spPr>
          <a:xfrm>
            <a:off x="647889" y="1349680"/>
            <a:ext cx="2931320" cy="4449541"/>
          </a:xfrm>
        </p:spPr>
        <p:txBody>
          <a:bodyPr anchor="t">
            <a:normAutofit/>
          </a:bodyPr>
          <a:lstStyle/>
          <a:p>
            <a:r>
              <a:rPr lang="en-US" sz="4400">
                <a:solidFill>
                  <a:schemeClr val="tx1"/>
                </a:solidFill>
              </a:rPr>
              <a:t>Beatitudes, ‘The blesseds’: Mat 5:3-12 </a:t>
            </a:r>
          </a:p>
        </p:txBody>
      </p:sp>
      <p:graphicFrame>
        <p:nvGraphicFramePr>
          <p:cNvPr id="29" name="Content Placeholder 2">
            <a:extLst>
              <a:ext uri="{FF2B5EF4-FFF2-40B4-BE49-F238E27FC236}">
                <a16:creationId xmlns:a16="http://schemas.microsoft.com/office/drawing/2014/main" id="{ABD28284-7790-726C-850A-3BB792BF4843}"/>
              </a:ext>
            </a:extLst>
          </p:cNvPr>
          <p:cNvGraphicFramePr>
            <a:graphicFrameLocks noGrp="1"/>
          </p:cNvGraphicFramePr>
          <p:nvPr>
            <p:ph idx="1"/>
            <p:extLst>
              <p:ext uri="{D42A27DB-BD31-4B8C-83A1-F6EECF244321}">
                <p14:modId xmlns:p14="http://schemas.microsoft.com/office/powerpoint/2010/main" val="3397126385"/>
              </p:ext>
            </p:extLst>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B711E642-2DB5-B345-E050-5B28643471ED}"/>
              </a:ext>
            </a:extLst>
          </p:cNvPr>
          <p:cNvSpPr>
            <a:spLocks noGrp="1"/>
          </p:cNvSpPr>
          <p:nvPr>
            <p:ph type="sldNum" sz="quarter" idx="12"/>
          </p:nvPr>
        </p:nvSpPr>
        <p:spPr/>
        <p:txBody>
          <a:bodyPr/>
          <a:lstStyle/>
          <a:p>
            <a:fld id="{73B850FF-6169-4056-8077-06FFA93A5366}" type="slidenum">
              <a:rPr lang="en-US" smtClean="0"/>
              <a:t>8</a:t>
            </a:fld>
            <a:endParaRPr lang="en-US"/>
          </a:p>
        </p:txBody>
      </p:sp>
    </p:spTree>
    <p:extLst>
      <p:ext uri="{BB962C8B-B14F-4D97-AF65-F5344CB8AC3E}">
        <p14:creationId xmlns:p14="http://schemas.microsoft.com/office/powerpoint/2010/main" val="399915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96A5-0CE6-87FA-C829-5BF012B35212}"/>
              </a:ext>
            </a:extLst>
          </p:cNvPr>
          <p:cNvSpPr>
            <a:spLocks noGrp="1"/>
          </p:cNvSpPr>
          <p:nvPr>
            <p:ph type="title"/>
          </p:nvPr>
        </p:nvSpPr>
        <p:spPr/>
        <p:txBody>
          <a:bodyPr>
            <a:normAutofit/>
          </a:bodyPr>
          <a:lstStyle/>
          <a:p>
            <a:r>
              <a:rPr lang="en-US" dirty="0">
                <a:latin typeface="Georgia" panose="02040502050405020303" pitchFamily="18" charset="0"/>
              </a:rPr>
              <a:t>Happifying, made Glad…</a:t>
            </a:r>
            <a:endParaRPr lang="en-US" dirty="0"/>
          </a:p>
        </p:txBody>
      </p:sp>
      <p:sp>
        <p:nvSpPr>
          <p:cNvPr id="3" name="Content Placeholder 2">
            <a:extLst>
              <a:ext uri="{FF2B5EF4-FFF2-40B4-BE49-F238E27FC236}">
                <a16:creationId xmlns:a16="http://schemas.microsoft.com/office/drawing/2014/main" id="{AE818B7B-1578-0A37-CA36-2DD086932219}"/>
              </a:ext>
            </a:extLst>
          </p:cNvPr>
          <p:cNvSpPr>
            <a:spLocks noGrp="1"/>
          </p:cNvSpPr>
          <p:nvPr>
            <p:ph idx="1"/>
          </p:nvPr>
        </p:nvSpPr>
        <p:spPr>
          <a:xfrm>
            <a:off x="1120000" y="2394857"/>
            <a:ext cx="10233800" cy="3782106"/>
          </a:xfrm>
        </p:spPr>
        <p:txBody>
          <a:bodyPr/>
          <a:lstStyle/>
          <a:p>
            <a:r>
              <a:rPr lang="en-US" dirty="0"/>
              <a:t>Psa 46:4  There is a river, the streams whereof shall make glad the city of God, the holy place of the tabernacles of the Most High.</a:t>
            </a:r>
          </a:p>
          <a:p>
            <a:endParaRPr lang="en-US" dirty="0"/>
          </a:p>
          <a:p>
            <a:r>
              <a:rPr lang="en-US" dirty="0"/>
              <a:t>Psa 46:4  There is a river [of salvation, of truth], the streams [even now]whereof shall make glad [happy for the honor of God’s grace] the city of God [the New Jerusalem, the Church even now], the holy place [the Sanctuary class,]of the tabernacles [dwelling] of the Most High.</a:t>
            </a:r>
          </a:p>
          <a:p>
            <a:pPr marL="0" indent="0">
              <a:buNone/>
            </a:pPr>
            <a:endParaRPr lang="en-US" dirty="0"/>
          </a:p>
        </p:txBody>
      </p:sp>
      <p:sp>
        <p:nvSpPr>
          <p:cNvPr id="4" name="Slide Number Placeholder 3">
            <a:extLst>
              <a:ext uri="{FF2B5EF4-FFF2-40B4-BE49-F238E27FC236}">
                <a16:creationId xmlns:a16="http://schemas.microsoft.com/office/drawing/2014/main" id="{DCA15567-2F99-8DA2-FAB2-0EB0AA4A6BA2}"/>
              </a:ext>
            </a:extLst>
          </p:cNvPr>
          <p:cNvSpPr>
            <a:spLocks noGrp="1"/>
          </p:cNvSpPr>
          <p:nvPr>
            <p:ph type="sldNum" sz="quarter" idx="12"/>
          </p:nvPr>
        </p:nvSpPr>
        <p:spPr/>
        <p:txBody>
          <a:bodyPr/>
          <a:lstStyle/>
          <a:p>
            <a:fld id="{73B850FF-6169-4056-8077-06FFA93A5366}" type="slidenum">
              <a:rPr lang="en-US" smtClean="0"/>
              <a:t>9</a:t>
            </a:fld>
            <a:endParaRPr lang="en-US"/>
          </a:p>
        </p:txBody>
      </p:sp>
    </p:spTree>
    <p:extLst>
      <p:ext uri="{BB962C8B-B14F-4D97-AF65-F5344CB8AC3E}">
        <p14:creationId xmlns:p14="http://schemas.microsoft.com/office/powerpoint/2010/main" val="44563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289</TotalTime>
  <Words>2325</Words>
  <Application>Microsoft Office PowerPoint</Application>
  <PresentationFormat>Widescreen</PresentationFormat>
  <Paragraphs>126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Georgia</vt:lpstr>
      <vt:lpstr>Depth</vt:lpstr>
      <vt:lpstr>Blessed Is The Man…</vt:lpstr>
      <vt:lpstr>we are blessed… </vt:lpstr>
      <vt:lpstr> OLD TESTAMENT </vt:lpstr>
      <vt:lpstr>E-sher Scriptures</vt:lpstr>
      <vt:lpstr>E-sher Scriptures (2)</vt:lpstr>
      <vt:lpstr>N.T. Greek equivalent to the O.T. Hebrew</vt:lpstr>
      <vt:lpstr> Greek words for “blessed”  </vt:lpstr>
      <vt:lpstr>Beatitudes, ‘The blesseds’: Mat 5:3-12 </vt:lpstr>
      <vt:lpstr>Happifying, made Glad…</vt:lpstr>
      <vt:lpstr>Revelations…</vt:lpstr>
      <vt:lpstr>The “In between” (1)…</vt:lpstr>
      <vt:lpstr>The “In between” (2)…</vt:lpstr>
      <vt:lpstr>The “In between” (3)…</vt:lpstr>
      <vt:lpstr>Summary … We are blessed, happy, because:</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Blessed Is The Man…</dc:title>
  <dc:creator>Ron Miller</dc:creator>
  <cp:lastModifiedBy>Ron Miller</cp:lastModifiedBy>
  <cp:revision>4</cp:revision>
  <dcterms:created xsi:type="dcterms:W3CDTF">2022-11-19T02:05:51Z</dcterms:created>
  <dcterms:modified xsi:type="dcterms:W3CDTF">2022-11-20T01:33:07Z</dcterms:modified>
</cp:coreProperties>
</file>